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g4jTHSZbg4oOvJWSR7sDmOyMVkH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6FCDE3BA-49F7-4B7D-BD0B-21972D3D1A38}">
  <a:tblStyle styleId="{6FCDE3BA-49F7-4B7D-BD0B-21972D3D1A38}" styleName="Table_0">
    <a:wholeTbl>
      <a:tcTxStyle b="off" i="off">
        <a:font>
          <a:latin typeface="Euphemia"/>
          <a:ea typeface="Euphemia"/>
          <a:cs typeface="Euphemi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8E8"/>
          </a:solidFill>
        </a:fill>
      </a:tcStyle>
    </a:wholeTbl>
    <a:band1H>
      <a:tcTxStyle b="off" i="off"/>
      <a:tcStyle>
        <a:tcBdr/>
        <a:fill>
          <a:solidFill>
            <a:srgbClr val="CFCECD"/>
          </a:solidFill>
        </a:fill>
      </a:tcStyle>
    </a:band1H>
    <a:band2H>
      <a:tcTxStyle b="off" i="off"/>
      <a:tcStyle>
        <a:tcBdr/>
      </a:tcStyle>
    </a:band2H>
    <a:band1V>
      <a:tcTxStyle b="off" i="off"/>
      <a:tcStyle>
        <a:tcBdr/>
        <a:fill>
          <a:solidFill>
            <a:srgbClr val="CFCECD"/>
          </a:solidFill>
        </a:fill>
      </a:tcStyle>
    </a:band1V>
    <a:band2V>
      <a:tcTxStyle b="off" i="off"/>
      <a:tcStyle>
        <a:tcBdr/>
      </a:tcStyle>
    </a:band2V>
    <a:lastCol>
      <a:tcTxStyle b="on" i="off">
        <a:font>
          <a:latin typeface="Euphemia"/>
          <a:ea typeface="Euphemia"/>
          <a:cs typeface="Euphemia"/>
        </a:font>
        <a:schemeClr val="lt1"/>
      </a:tcTxStyle>
      <a:tcStyle>
        <a:tcBdr/>
        <a:fill>
          <a:solidFill>
            <a:schemeClr val="accent1"/>
          </a:solidFill>
        </a:fill>
      </a:tcStyle>
    </a:lastCol>
    <a:firstCol>
      <a:tcTxStyle b="on" i="off">
        <a:font>
          <a:latin typeface="Euphemia"/>
          <a:ea typeface="Euphemia"/>
          <a:cs typeface="Euphemia"/>
        </a:font>
        <a:schemeClr val="lt1"/>
      </a:tcTxStyle>
      <a:tcStyle>
        <a:tcBdr/>
        <a:fill>
          <a:solidFill>
            <a:schemeClr val="accent1"/>
          </a:solidFill>
        </a:fill>
      </a:tcStyle>
    </a:firstCol>
    <a:lastRow>
      <a:tcTxStyle b="on" i="off">
        <a:font>
          <a:latin typeface="Euphemia"/>
          <a:ea typeface="Euphemia"/>
          <a:cs typeface="Euphemi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Euphemia"/>
          <a:ea typeface="Euphemia"/>
          <a:cs typeface="Euphemi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630" y="-9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i="1">
                <a:latin typeface="Arial"/>
                <a:ea typeface="Arial"/>
                <a:cs typeface="Arial"/>
                <a:sym typeface="Arial"/>
              </a:rPr>
              <a:t>NOTE:</a:t>
            </a:r>
            <a:endParaRPr/>
          </a:p>
          <a:p>
            <a:pPr marL="0" lvl="0" indent="0" algn="l" rtl="0">
              <a:lnSpc>
                <a:spcPct val="100000"/>
              </a:lnSpc>
              <a:spcBef>
                <a:spcPts val="0"/>
              </a:spcBef>
              <a:spcAft>
                <a:spcPts val="0"/>
              </a:spcAft>
              <a:buSzPts val="1400"/>
              <a:buNone/>
            </a:pPr>
            <a:r>
              <a:rPr lang="en-US" i="1">
                <a:latin typeface="Arial"/>
                <a:ea typeface="Arial"/>
                <a:cs typeface="Arial"/>
                <a:sym typeface="Arial"/>
              </a:rPr>
              <a:t>To change the  image on this slide, select the picture and delete it. Then click the Pictures icon in the placeholder to insert your own image.</a:t>
            </a:r>
            <a:endParaRPr/>
          </a:p>
        </p:txBody>
      </p:sp>
      <p:sp>
        <p:nvSpPr>
          <p:cNvPr id="118" name="Google Shape;11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with Picture">
  <p:cSld name="Title Slide with Picture">
    <p:spTree>
      <p:nvGrpSpPr>
        <p:cNvPr id="1" name="Shape 18"/>
        <p:cNvGrpSpPr/>
        <p:nvPr/>
      </p:nvGrpSpPr>
      <p:grpSpPr>
        <a:xfrm>
          <a:off x="0" y="0"/>
          <a:ext cx="0" cy="0"/>
          <a:chOff x="0" y="0"/>
          <a:chExt cx="0" cy="0"/>
        </a:xfrm>
      </p:grpSpPr>
      <p:sp>
        <p:nvSpPr>
          <p:cNvPr id="19" name="Google Shape;19;p12"/>
          <p:cNvSpPr txBox="1">
            <a:spLocks noGrp="1"/>
          </p:cNvSpPr>
          <p:nvPr>
            <p:ph type="ctrTitle"/>
          </p:nvPr>
        </p:nvSpPr>
        <p:spPr>
          <a:xfrm>
            <a:off x="1104900" y="2292094"/>
            <a:ext cx="5734050" cy="2219691"/>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4400"/>
              <a:buFont typeface="Arial"/>
              <a:buNone/>
              <a:defRPr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Clr>
                <a:schemeClr val="dk1"/>
              </a:buClr>
              <a:buSzPts val="1800"/>
              <a:buNone/>
              <a:defRPr sz="1800"/>
            </a:lvl1pPr>
            <a:lvl2pPr lvl="1" algn="ctr">
              <a:lnSpc>
                <a:spcPct val="90000"/>
              </a:lnSpc>
              <a:spcBef>
                <a:spcPts val="600"/>
              </a:spcBef>
              <a:spcAft>
                <a:spcPts val="0"/>
              </a:spcAft>
              <a:buClr>
                <a:schemeClr val="dk1"/>
              </a:buClr>
              <a:buSzPts val="2000"/>
              <a:buNone/>
              <a:defRPr sz="2000"/>
            </a:lvl2pPr>
            <a:lvl3pPr lvl="2" algn="ctr">
              <a:lnSpc>
                <a:spcPct val="90000"/>
              </a:lnSpc>
              <a:spcBef>
                <a:spcPts val="600"/>
              </a:spcBef>
              <a:spcAft>
                <a:spcPts val="0"/>
              </a:spcAft>
              <a:buClr>
                <a:schemeClr val="dk1"/>
              </a:buClr>
              <a:buSzPts val="1800"/>
              <a:buNone/>
              <a:defRPr sz="1800"/>
            </a:lvl3pPr>
            <a:lvl4pPr lvl="3" algn="ctr">
              <a:lnSpc>
                <a:spcPct val="90000"/>
              </a:lnSpc>
              <a:spcBef>
                <a:spcPts val="600"/>
              </a:spcBef>
              <a:spcAft>
                <a:spcPts val="0"/>
              </a:spcAft>
              <a:buClr>
                <a:schemeClr val="dk1"/>
              </a:buClr>
              <a:buSzPts val="1600"/>
              <a:buNone/>
              <a:defRPr sz="1600"/>
            </a:lvl4pPr>
            <a:lvl5pPr lvl="4" algn="ctr">
              <a:lnSpc>
                <a:spcPct val="90000"/>
              </a:lnSpc>
              <a:spcBef>
                <a:spcPts val="6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12" descr="An empty placeholder to add an image. Click on the placeholder and select the image that you wish to add."/>
          <p:cNvSpPr>
            <a:spLocks noGrp="1"/>
          </p:cNvSpPr>
          <p:nvPr>
            <p:ph type="pic" idx="2"/>
          </p:nvPr>
        </p:nvSpPr>
        <p:spPr>
          <a:xfrm>
            <a:off x="6981063" y="1310656"/>
            <a:ext cx="5210937" cy="4208604"/>
          </a:xfrm>
          <a:prstGeom prst="rect">
            <a:avLst/>
          </a:prstGeom>
          <a:solidFill>
            <a:srgbClr val="DED9D6"/>
          </a:solidFill>
          <a:ln>
            <a:noFill/>
          </a:ln>
        </p:spPr>
        <p:txBody>
          <a:bodyPr spcFirstLastPara="1" wrap="square" lIns="0" tIns="1005825" rIns="0" bIns="45700" anchor="t" anchorCtr="0">
            <a:normAutofit/>
          </a:bodyPr>
          <a:lstStyle>
            <a:lvl1pPr marR="0" lvl="0" algn="ctr" rtl="0">
              <a:lnSpc>
                <a:spcPct val="90000"/>
              </a:lnSpc>
              <a:spcBef>
                <a:spcPts val="1800"/>
              </a:spcBef>
              <a:spcAft>
                <a:spcPts val="0"/>
              </a:spcAft>
              <a:buClr>
                <a:schemeClr val="dk1"/>
              </a:buClr>
              <a:buSzPts val="2000"/>
              <a:buFont typeface="Noto Sans Symbols"/>
              <a:buNone/>
              <a:defRPr sz="20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22" name="Google Shape;22;p12"/>
          <p:cNvSpPr/>
          <p:nvPr/>
        </p:nvSpPr>
        <p:spPr>
          <a:xfrm>
            <a:off x="0" y="0"/>
            <a:ext cx="12192000" cy="1079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23" name="Google Shape;23;p12"/>
          <p:cNvGrpSpPr/>
          <p:nvPr/>
        </p:nvGrpSpPr>
        <p:grpSpPr>
          <a:xfrm>
            <a:off x="0" y="1143000"/>
            <a:ext cx="12192000" cy="63125"/>
            <a:chOff x="507492" y="1501519"/>
            <a:chExt cx="8129016" cy="63125"/>
          </a:xfrm>
        </p:grpSpPr>
        <p:cxnSp>
          <p:nvCxnSpPr>
            <p:cNvPr id="24" name="Google Shape;24;p12"/>
            <p:cNvCxnSpPr/>
            <p:nvPr/>
          </p:nvCxnSpPr>
          <p:spPr>
            <a:xfrm>
              <a:off x="507492" y="1564644"/>
              <a:ext cx="8129016" cy="0"/>
            </a:xfrm>
            <a:prstGeom prst="straightConnector1">
              <a:avLst/>
            </a:prstGeom>
            <a:noFill/>
            <a:ln w="38100" cap="flat" cmpd="sng">
              <a:solidFill>
                <a:schemeClr val="dk1"/>
              </a:solidFill>
              <a:prstDash val="solid"/>
              <a:miter lim="800000"/>
              <a:headEnd type="none" w="sm" len="sm"/>
              <a:tailEnd type="none" w="sm" len="sm"/>
            </a:ln>
          </p:spPr>
        </p:cxnSp>
        <p:cxnSp>
          <p:nvCxnSpPr>
            <p:cNvPr id="25" name="Google Shape;25;p12"/>
            <p:cNvCxnSpPr/>
            <p:nvPr/>
          </p:nvCxnSpPr>
          <p:spPr>
            <a:xfrm>
              <a:off x="507492" y="1501519"/>
              <a:ext cx="8129016" cy="0"/>
            </a:xfrm>
            <a:prstGeom prst="straightConnector1">
              <a:avLst/>
            </a:prstGeom>
            <a:noFill/>
            <a:ln w="12700" cap="flat" cmpd="sng">
              <a:solidFill>
                <a:schemeClr val="dk1"/>
              </a:solidFill>
              <a:prstDash val="solid"/>
              <a:miter lim="800000"/>
              <a:headEnd type="none" w="sm" len="sm"/>
              <a:tailEnd type="none" w="sm" len="sm"/>
            </a:ln>
          </p:spPr>
        </p:cxnSp>
      </p:grpSp>
      <p:pic>
        <p:nvPicPr>
          <p:cNvPr id="26" name="Google Shape;26;p12"/>
          <p:cNvPicPr preferRelativeResize="0"/>
          <p:nvPr/>
        </p:nvPicPr>
        <p:blipFill rotWithShape="1">
          <a:blip r:embed="rId2">
            <a:alphaModFix/>
          </a:blip>
          <a:srcRect/>
          <a:stretch/>
        </p:blipFill>
        <p:spPr>
          <a:xfrm>
            <a:off x="1325880" y="0"/>
            <a:ext cx="1747524" cy="2292094"/>
          </a:xfrm>
          <a:prstGeom prst="rect">
            <a:avLst/>
          </a:prstGeom>
          <a:noFill/>
          <a:ln>
            <a:noFill/>
          </a:ln>
        </p:spPr>
      </p:pic>
      <p:grpSp>
        <p:nvGrpSpPr>
          <p:cNvPr id="27" name="Google Shape;27;p12"/>
          <p:cNvGrpSpPr/>
          <p:nvPr/>
        </p:nvGrpSpPr>
        <p:grpSpPr>
          <a:xfrm rot="10800000">
            <a:off x="1" y="5645510"/>
            <a:ext cx="12192000" cy="63125"/>
            <a:chOff x="507492" y="1501519"/>
            <a:chExt cx="8129016" cy="63125"/>
          </a:xfrm>
        </p:grpSpPr>
        <p:cxnSp>
          <p:nvCxnSpPr>
            <p:cNvPr id="28" name="Google Shape;28;p12"/>
            <p:cNvCxnSpPr/>
            <p:nvPr/>
          </p:nvCxnSpPr>
          <p:spPr>
            <a:xfrm>
              <a:off x="507492" y="1564644"/>
              <a:ext cx="8129016" cy="0"/>
            </a:xfrm>
            <a:prstGeom prst="straightConnector1">
              <a:avLst/>
            </a:prstGeom>
            <a:noFill/>
            <a:ln w="38100" cap="flat" cmpd="sng">
              <a:solidFill>
                <a:schemeClr val="dk1"/>
              </a:solidFill>
              <a:prstDash val="solid"/>
              <a:miter lim="800000"/>
              <a:headEnd type="none" w="sm" len="sm"/>
              <a:tailEnd type="none" w="sm" len="sm"/>
            </a:ln>
          </p:spPr>
        </p:cxnSp>
        <p:cxnSp>
          <p:nvCxnSpPr>
            <p:cNvPr id="29" name="Google Shape;29;p12"/>
            <p:cNvCxnSpPr/>
            <p:nvPr/>
          </p:nvCxnSpPr>
          <p:spPr>
            <a:xfrm>
              <a:off x="507492" y="1501519"/>
              <a:ext cx="8129016" cy="0"/>
            </a:xfrm>
            <a:prstGeom prst="straightConnector1">
              <a:avLst/>
            </a:prstGeom>
            <a:noFill/>
            <a:ln w="12700" cap="flat" cmpd="sng">
              <a:solidFill>
                <a:schemeClr val="dk1"/>
              </a:solidFill>
              <a:prstDash val="solid"/>
              <a:miter lim="800000"/>
              <a:headEnd type="none" w="sm" len="sm"/>
              <a:tailEnd type="none" w="sm" len="sm"/>
            </a:ln>
          </p:spPr>
        </p:cxnSp>
      </p:grpSp>
      <p:sp>
        <p:nvSpPr>
          <p:cNvPr id="30" name="Google Shape;30;p12"/>
          <p:cNvSpPr/>
          <p:nvPr/>
        </p:nvSpPr>
        <p:spPr>
          <a:xfrm>
            <a:off x="0" y="5778124"/>
            <a:ext cx="12192000" cy="1079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transition>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96"/>
        <p:cNvGrpSpPr/>
        <p:nvPr/>
      </p:nvGrpSpPr>
      <p:grpSpPr>
        <a:xfrm>
          <a:off x="0" y="0"/>
          <a:ext cx="0" cy="0"/>
          <a:chOff x="0" y="0"/>
          <a:chExt cx="0" cy="0"/>
        </a:xfrm>
      </p:grpSpPr>
      <p:sp>
        <p:nvSpPr>
          <p:cNvPr id="97" name="Google Shape;97;p21"/>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1"/>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1"/>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0"/>
        <p:cNvGrpSpPr/>
        <p:nvPr/>
      </p:nvGrpSpPr>
      <p:grpSpPr>
        <a:xfrm>
          <a:off x="0" y="0"/>
          <a:ext cx="0" cy="0"/>
          <a:chOff x="0" y="0"/>
          <a:chExt cx="0" cy="0"/>
        </a:xfrm>
      </p:grpSpPr>
      <p:sp>
        <p:nvSpPr>
          <p:cNvPr id="101" name="Google Shape;101;p22"/>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2"/>
          <p:cNvSpPr txBox="1">
            <a:spLocks noGrp="1"/>
          </p:cNvSpPr>
          <p:nvPr>
            <p:ph type="body" idx="1"/>
          </p:nvPr>
        </p:nvSpPr>
        <p:spPr>
          <a:xfrm rot="5400000">
            <a:off x="3810000" y="-1104900"/>
            <a:ext cx="4572000" cy="9982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22"/>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2"/>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2"/>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06"/>
        <p:cNvGrpSpPr/>
        <p:nvPr/>
      </p:nvGrpSpPr>
      <p:grpSpPr>
        <a:xfrm>
          <a:off x="0" y="0"/>
          <a:ext cx="0" cy="0"/>
          <a:chOff x="0" y="0"/>
          <a:chExt cx="0" cy="0"/>
        </a:xfrm>
      </p:grpSpPr>
      <p:sp>
        <p:nvSpPr>
          <p:cNvPr id="107" name="Google Shape;107;p23"/>
          <p:cNvSpPr txBox="1">
            <a:spLocks noGrp="1"/>
          </p:cNvSpPr>
          <p:nvPr>
            <p:ph type="title"/>
          </p:nvPr>
        </p:nvSpPr>
        <p:spPr>
          <a:xfrm rot="5400000">
            <a:off x="7323931" y="2413794"/>
            <a:ext cx="5811838" cy="1714500"/>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3"/>
          <p:cNvSpPr txBox="1">
            <a:spLocks noGrp="1"/>
          </p:cNvSpPr>
          <p:nvPr>
            <p:ph type="body" idx="1"/>
          </p:nvPr>
        </p:nvSpPr>
        <p:spPr>
          <a:xfrm rot="5400000">
            <a:off x="2248429" y="-778404"/>
            <a:ext cx="5811838" cy="8098896"/>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23"/>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3"/>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3"/>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grpSp>
        <p:nvGrpSpPr>
          <p:cNvPr id="112" name="Google Shape;112;p23"/>
          <p:cNvGrpSpPr/>
          <p:nvPr/>
        </p:nvGrpSpPr>
        <p:grpSpPr>
          <a:xfrm rot="5400000">
            <a:off x="6514047" y="3228843"/>
            <a:ext cx="5632704" cy="84403"/>
            <a:chOff x="1073150" y="1219201"/>
            <a:chExt cx="10058400" cy="63125"/>
          </a:xfrm>
        </p:grpSpPr>
        <p:cxnSp>
          <p:nvCxnSpPr>
            <p:cNvPr id="113" name="Google Shape;113;p23"/>
            <p:cNvCxnSpPr/>
            <p:nvPr/>
          </p:nvCxnSpPr>
          <p:spPr>
            <a:xfrm rot="10800000">
              <a:off x="1073150" y="1219201"/>
              <a:ext cx="10058400" cy="0"/>
            </a:xfrm>
            <a:prstGeom prst="straightConnector1">
              <a:avLst/>
            </a:prstGeom>
            <a:noFill/>
            <a:ln w="38100" cap="flat" cmpd="sng">
              <a:solidFill>
                <a:schemeClr val="dk1"/>
              </a:solidFill>
              <a:prstDash val="solid"/>
              <a:miter lim="800000"/>
              <a:headEnd type="none" w="sm" len="sm"/>
              <a:tailEnd type="none" w="sm" len="sm"/>
            </a:ln>
          </p:spPr>
        </p:cxnSp>
        <p:cxnSp>
          <p:nvCxnSpPr>
            <p:cNvPr id="114" name="Google Shape;114;p23"/>
            <p:cNvCxnSpPr/>
            <p:nvPr/>
          </p:nvCxnSpPr>
          <p:spPr>
            <a:xfrm rot="10800000">
              <a:off x="1073150" y="1282326"/>
              <a:ext cx="10058400" cy="0"/>
            </a:xfrm>
            <a:prstGeom prst="straightConnector1">
              <a:avLst/>
            </a:prstGeom>
            <a:noFill/>
            <a:ln w="12700" cap="flat" cmpd="sng">
              <a:solidFill>
                <a:schemeClr val="dk1"/>
              </a:solidFill>
              <a:prstDash val="solid"/>
              <a:miter lim="800000"/>
              <a:headEnd type="none" w="sm" len="sm"/>
              <a:tailEnd type="none" w="sm" len="sm"/>
            </a:ln>
          </p:spPr>
        </p:cxnSp>
      </p:grpSp>
    </p:spTree>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13"/>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3"/>
          <p:cNvSpPr txBox="1">
            <a:spLocks noGrp="1"/>
          </p:cNvSpPr>
          <p:nvPr>
            <p:ph type="body" idx="1"/>
          </p:nvPr>
        </p:nvSpPr>
        <p:spPr>
          <a:xfrm>
            <a:off x="1104900" y="1600200"/>
            <a:ext cx="9982200" cy="45720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3"/>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3"/>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3"/>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1104900" y="1600200"/>
            <a:ext cx="3396996" cy="4572000"/>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600"/>
              </a:spcBef>
              <a:spcAft>
                <a:spcPts val="0"/>
              </a:spcAft>
              <a:buClr>
                <a:schemeClr val="dk1"/>
              </a:buClr>
              <a:buSzPts val="1400"/>
              <a:buNone/>
              <a:defRPr sz="1400"/>
            </a:lvl2pPr>
            <a:lvl3pPr marL="1371600" lvl="2" indent="-228600" algn="l">
              <a:lnSpc>
                <a:spcPct val="90000"/>
              </a:lnSpc>
              <a:spcBef>
                <a:spcPts val="600"/>
              </a:spcBef>
              <a:spcAft>
                <a:spcPts val="0"/>
              </a:spcAft>
              <a:buClr>
                <a:schemeClr val="dk1"/>
              </a:buClr>
              <a:buSzPts val="1200"/>
              <a:buNone/>
              <a:defRPr sz="1200"/>
            </a:lvl3pPr>
            <a:lvl4pPr marL="1828800" lvl="3" indent="-228600" algn="l">
              <a:lnSpc>
                <a:spcPct val="90000"/>
              </a:lnSpc>
              <a:spcBef>
                <a:spcPts val="600"/>
              </a:spcBef>
              <a:spcAft>
                <a:spcPts val="0"/>
              </a:spcAft>
              <a:buClr>
                <a:schemeClr val="dk1"/>
              </a:buClr>
              <a:buSzPts val="1000"/>
              <a:buNone/>
              <a:defRPr sz="1000"/>
            </a:lvl4pPr>
            <a:lvl5pPr marL="2286000" lvl="4" indent="-228600" algn="l">
              <a:lnSpc>
                <a:spcPct val="90000"/>
              </a:lnSpc>
              <a:spcBef>
                <a:spcPts val="6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0" name="Google Shape;40;p14" descr="An empty placeholder to add an image. Click on the placeholder and select the image that you wish to add."/>
          <p:cNvSpPr>
            <a:spLocks noGrp="1"/>
          </p:cNvSpPr>
          <p:nvPr>
            <p:ph type="pic" idx="2"/>
          </p:nvPr>
        </p:nvSpPr>
        <p:spPr>
          <a:xfrm>
            <a:off x="4654671" y="1600199"/>
            <a:ext cx="6430912" cy="4572001"/>
          </a:xfrm>
          <a:prstGeom prst="rect">
            <a:avLst/>
          </a:prstGeom>
          <a:noFill/>
          <a:ln>
            <a:noFill/>
          </a:ln>
        </p:spPr>
        <p:txBody>
          <a:bodyPr spcFirstLastPara="1" wrap="square" lIns="0" tIns="1188700" rIns="0" bIns="45700" anchor="t" anchorCtr="0">
            <a:normAutofit/>
          </a:bodyPr>
          <a:lstStyle>
            <a:lvl1pPr marR="0" lvl="0" algn="ctr" rtl="0">
              <a:lnSpc>
                <a:spcPct val="90000"/>
              </a:lnSpc>
              <a:spcBef>
                <a:spcPts val="1800"/>
              </a:spcBef>
              <a:spcAft>
                <a:spcPts val="0"/>
              </a:spcAft>
              <a:buClr>
                <a:schemeClr val="dk1"/>
              </a:buClr>
              <a:buSzPts val="2000"/>
              <a:buFont typeface="Noto Sans Symbols"/>
              <a:buNone/>
              <a:defRPr sz="20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Arial"/>
                <a:ea typeface="Arial"/>
                <a:cs typeface="Arial"/>
                <a:sym typeface="Arial"/>
              </a:defRPr>
            </a:lvl9pPr>
          </a:lstStyle>
          <a:p>
            <a:endParaRPr/>
          </a:p>
        </p:txBody>
      </p:sp>
      <p:sp>
        <p:nvSpPr>
          <p:cNvPr id="41" name="Google Shape;41;p14"/>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4"/>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4"/>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5"/>
          <p:cNvSpPr txBox="1">
            <a:spLocks noGrp="1"/>
          </p:cNvSpPr>
          <p:nvPr>
            <p:ph type="body" idx="1"/>
          </p:nvPr>
        </p:nvSpPr>
        <p:spPr>
          <a:xfrm>
            <a:off x="1104900" y="1600200"/>
            <a:ext cx="4384548" cy="4572000"/>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600"/>
              </a:spcBef>
              <a:spcAft>
                <a:spcPts val="0"/>
              </a:spcAft>
              <a:buClr>
                <a:schemeClr val="dk1"/>
              </a:buClr>
              <a:buSzPts val="1400"/>
              <a:buNone/>
              <a:defRPr sz="1400"/>
            </a:lvl2pPr>
            <a:lvl3pPr marL="1371600" lvl="2" indent="-228600" algn="l">
              <a:lnSpc>
                <a:spcPct val="90000"/>
              </a:lnSpc>
              <a:spcBef>
                <a:spcPts val="600"/>
              </a:spcBef>
              <a:spcAft>
                <a:spcPts val="0"/>
              </a:spcAft>
              <a:buClr>
                <a:schemeClr val="dk1"/>
              </a:buClr>
              <a:buSzPts val="1200"/>
              <a:buNone/>
              <a:defRPr sz="1200"/>
            </a:lvl3pPr>
            <a:lvl4pPr marL="1828800" lvl="3" indent="-228600" algn="l">
              <a:lnSpc>
                <a:spcPct val="90000"/>
              </a:lnSpc>
              <a:spcBef>
                <a:spcPts val="600"/>
              </a:spcBef>
              <a:spcAft>
                <a:spcPts val="0"/>
              </a:spcAft>
              <a:buClr>
                <a:schemeClr val="dk1"/>
              </a:buClr>
              <a:buSzPts val="1000"/>
              <a:buNone/>
              <a:defRPr sz="1000"/>
            </a:lvl4pPr>
            <a:lvl5pPr marL="2286000" lvl="4" indent="-228600" algn="l">
              <a:lnSpc>
                <a:spcPct val="90000"/>
              </a:lnSpc>
              <a:spcBef>
                <a:spcPts val="6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7" name="Google Shape;47;p15"/>
          <p:cNvSpPr txBox="1">
            <a:spLocks noGrp="1"/>
          </p:cNvSpPr>
          <p:nvPr>
            <p:ph type="body" idx="2"/>
          </p:nvPr>
        </p:nvSpPr>
        <p:spPr>
          <a:xfrm>
            <a:off x="5641848" y="1600199"/>
            <a:ext cx="5445252" cy="4572001"/>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800"/>
              </a:spcBef>
              <a:spcAft>
                <a:spcPts val="0"/>
              </a:spcAft>
              <a:buClr>
                <a:schemeClr val="dk1"/>
              </a:buClr>
              <a:buSzPts val="2000"/>
              <a:buChar char="▪"/>
              <a:defRPr sz="2000"/>
            </a:lvl1pPr>
            <a:lvl2pPr marL="914400" lvl="1" indent="-330200" algn="l">
              <a:lnSpc>
                <a:spcPct val="90000"/>
              </a:lnSpc>
              <a:spcBef>
                <a:spcPts val="600"/>
              </a:spcBef>
              <a:spcAft>
                <a:spcPts val="0"/>
              </a:spcAft>
              <a:buClr>
                <a:schemeClr val="dk1"/>
              </a:buClr>
              <a:buSzPts val="1600"/>
              <a:buChar char="▪"/>
              <a:defRPr sz="1600"/>
            </a:lvl2pPr>
            <a:lvl3pPr marL="1371600" lvl="2" indent="-330200" algn="l">
              <a:lnSpc>
                <a:spcPct val="90000"/>
              </a:lnSpc>
              <a:spcBef>
                <a:spcPts val="600"/>
              </a:spcBef>
              <a:spcAft>
                <a:spcPts val="0"/>
              </a:spcAft>
              <a:buClr>
                <a:schemeClr val="dk1"/>
              </a:buClr>
              <a:buSzPts val="1600"/>
              <a:buChar char="▪"/>
              <a:defRPr sz="1600"/>
            </a:lvl3pPr>
            <a:lvl4pPr marL="1828800" lvl="3" indent="-317500" algn="l">
              <a:lnSpc>
                <a:spcPct val="90000"/>
              </a:lnSpc>
              <a:spcBef>
                <a:spcPts val="600"/>
              </a:spcBef>
              <a:spcAft>
                <a:spcPts val="0"/>
              </a:spcAft>
              <a:buClr>
                <a:schemeClr val="dk1"/>
              </a:buClr>
              <a:buSzPts val="1400"/>
              <a:buChar char="▪"/>
              <a:defRPr sz="1400"/>
            </a:lvl4pPr>
            <a:lvl5pPr marL="2286000" lvl="4" indent="-317500" algn="l">
              <a:lnSpc>
                <a:spcPct val="90000"/>
              </a:lnSpc>
              <a:spcBef>
                <a:spcPts val="600"/>
              </a:spcBef>
              <a:spcAft>
                <a:spcPts val="0"/>
              </a:spcAft>
              <a:buClr>
                <a:schemeClr val="dk1"/>
              </a:buClr>
              <a:buSzPts val="1400"/>
              <a:buChar char="▪"/>
              <a:defRPr sz="1400"/>
            </a:lvl5pPr>
            <a:lvl6pPr marL="2743200" lvl="5" indent="-317500" algn="l">
              <a:lnSpc>
                <a:spcPct val="90000"/>
              </a:lnSpc>
              <a:spcBef>
                <a:spcPts val="500"/>
              </a:spcBef>
              <a:spcAft>
                <a:spcPts val="0"/>
              </a:spcAft>
              <a:buClr>
                <a:schemeClr val="dk1"/>
              </a:buClr>
              <a:buSzPts val="1400"/>
              <a:buChar char="▪"/>
              <a:defRPr sz="1400"/>
            </a:lvl6pPr>
            <a:lvl7pPr marL="3200400" lvl="6" indent="-317500" algn="l">
              <a:lnSpc>
                <a:spcPct val="90000"/>
              </a:lnSpc>
              <a:spcBef>
                <a:spcPts val="500"/>
              </a:spcBef>
              <a:spcAft>
                <a:spcPts val="0"/>
              </a:spcAft>
              <a:buClr>
                <a:schemeClr val="dk1"/>
              </a:buClr>
              <a:buSzPts val="1400"/>
              <a:buChar char="▪"/>
              <a:defRPr sz="1400"/>
            </a:lvl7pPr>
            <a:lvl8pPr marL="3657600" lvl="7" indent="-317500" algn="l">
              <a:lnSpc>
                <a:spcPct val="90000"/>
              </a:lnSpc>
              <a:spcBef>
                <a:spcPts val="500"/>
              </a:spcBef>
              <a:spcAft>
                <a:spcPts val="0"/>
              </a:spcAft>
              <a:buClr>
                <a:schemeClr val="dk1"/>
              </a:buClr>
              <a:buSzPts val="1400"/>
              <a:buChar char="▪"/>
              <a:defRPr sz="1400"/>
            </a:lvl8pPr>
            <a:lvl9pPr marL="4114800" lvl="8" indent="-317500" algn="l">
              <a:lnSpc>
                <a:spcPct val="90000"/>
              </a:lnSpc>
              <a:spcBef>
                <a:spcPts val="500"/>
              </a:spcBef>
              <a:spcAft>
                <a:spcPts val="0"/>
              </a:spcAft>
              <a:buClr>
                <a:schemeClr val="dk1"/>
              </a:buClr>
              <a:buSzPts val="1400"/>
              <a:buChar char="▪"/>
              <a:defRPr sz="1400"/>
            </a:lvl9pPr>
          </a:lstStyle>
          <a:p>
            <a:endParaRPr/>
          </a:p>
        </p:txBody>
      </p:sp>
      <p:sp>
        <p:nvSpPr>
          <p:cNvPr id="48" name="Google Shape;48;p15"/>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5"/>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5"/>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1"/>
        <p:cNvGrpSpPr/>
        <p:nvPr/>
      </p:nvGrpSpPr>
      <p:grpSpPr>
        <a:xfrm>
          <a:off x="0" y="0"/>
          <a:ext cx="0" cy="0"/>
          <a:chOff x="0" y="0"/>
          <a:chExt cx="0" cy="0"/>
        </a:xfrm>
      </p:grpSpPr>
      <p:sp>
        <p:nvSpPr>
          <p:cNvPr id="52" name="Google Shape;52;p16"/>
          <p:cNvSpPr/>
          <p:nvPr/>
        </p:nvSpPr>
        <p:spPr>
          <a:xfrm>
            <a:off x="0" y="0"/>
            <a:ext cx="12192000" cy="1079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3" name="Google Shape;53;p16"/>
          <p:cNvPicPr preferRelativeResize="0"/>
          <p:nvPr/>
        </p:nvPicPr>
        <p:blipFill rotWithShape="1">
          <a:blip r:embed="rId2">
            <a:alphaModFix/>
          </a:blip>
          <a:srcRect/>
          <a:stretch/>
        </p:blipFill>
        <p:spPr>
          <a:xfrm>
            <a:off x="1324445" y="0"/>
            <a:ext cx="1747524" cy="2292094"/>
          </a:xfrm>
          <a:prstGeom prst="rect">
            <a:avLst/>
          </a:prstGeom>
          <a:noFill/>
          <a:ln>
            <a:noFill/>
          </a:ln>
        </p:spPr>
      </p:pic>
      <p:sp>
        <p:nvSpPr>
          <p:cNvPr id="54" name="Google Shape;54;p16"/>
          <p:cNvSpPr txBox="1">
            <a:spLocks noGrp="1"/>
          </p:cNvSpPr>
          <p:nvPr>
            <p:ph type="ctrTitle"/>
          </p:nvPr>
        </p:nvSpPr>
        <p:spPr>
          <a:xfrm>
            <a:off x="1104900" y="2292094"/>
            <a:ext cx="10096500" cy="2219691"/>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4400"/>
              <a:buFont typeface="Arial"/>
              <a:buNone/>
              <a:defRPr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6"/>
          <p:cNvSpPr txBox="1">
            <a:spLocks noGrp="1"/>
          </p:cNvSpPr>
          <p:nvPr>
            <p:ph type="subTitle" idx="1"/>
          </p:nvPr>
        </p:nvSpPr>
        <p:spPr>
          <a:xfrm>
            <a:off x="1104898" y="4511784"/>
            <a:ext cx="10096501"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Clr>
                <a:schemeClr val="dk1"/>
              </a:buClr>
              <a:buSzPts val="1800"/>
              <a:buNone/>
              <a:defRPr sz="1800"/>
            </a:lvl1pPr>
            <a:lvl2pPr lvl="1" algn="ctr">
              <a:lnSpc>
                <a:spcPct val="90000"/>
              </a:lnSpc>
              <a:spcBef>
                <a:spcPts val="600"/>
              </a:spcBef>
              <a:spcAft>
                <a:spcPts val="0"/>
              </a:spcAft>
              <a:buClr>
                <a:schemeClr val="dk1"/>
              </a:buClr>
              <a:buSzPts val="2000"/>
              <a:buNone/>
              <a:defRPr sz="2000"/>
            </a:lvl2pPr>
            <a:lvl3pPr lvl="2" algn="ctr">
              <a:lnSpc>
                <a:spcPct val="90000"/>
              </a:lnSpc>
              <a:spcBef>
                <a:spcPts val="600"/>
              </a:spcBef>
              <a:spcAft>
                <a:spcPts val="0"/>
              </a:spcAft>
              <a:buClr>
                <a:schemeClr val="dk1"/>
              </a:buClr>
              <a:buSzPts val="1800"/>
              <a:buNone/>
              <a:defRPr sz="1800"/>
            </a:lvl3pPr>
            <a:lvl4pPr lvl="3" algn="ctr">
              <a:lnSpc>
                <a:spcPct val="90000"/>
              </a:lnSpc>
              <a:spcBef>
                <a:spcPts val="600"/>
              </a:spcBef>
              <a:spcAft>
                <a:spcPts val="0"/>
              </a:spcAft>
              <a:buClr>
                <a:schemeClr val="dk1"/>
              </a:buClr>
              <a:buSzPts val="1600"/>
              <a:buNone/>
              <a:defRPr sz="1600"/>
            </a:lvl4pPr>
            <a:lvl5pPr lvl="4" algn="ctr">
              <a:lnSpc>
                <a:spcPct val="90000"/>
              </a:lnSpc>
              <a:spcBef>
                <a:spcPts val="6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6" name="Google Shape;56;p16"/>
          <p:cNvSpPr/>
          <p:nvPr/>
        </p:nvSpPr>
        <p:spPr>
          <a:xfrm>
            <a:off x="0" y="5778124"/>
            <a:ext cx="12192000" cy="1079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 name="Google Shape;57;p16"/>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SzPts val="1400"/>
              <a:buNone/>
              <a:defRPr>
                <a:solidFill>
                  <a:srgbClr val="DED9D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6"/>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lnSpc>
                <a:spcPct val="100000"/>
              </a:lnSpc>
              <a:spcBef>
                <a:spcPts val="0"/>
              </a:spcBef>
              <a:spcAft>
                <a:spcPts val="0"/>
              </a:spcAft>
              <a:buSzPts val="1400"/>
              <a:buNone/>
              <a:defRPr>
                <a:solidFill>
                  <a:srgbClr val="DED9D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6"/>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DED9D6"/>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DED9D6"/>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DED9D6"/>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DED9D6"/>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DED9D6"/>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DED9D6"/>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DED9D6"/>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DED9D6"/>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DED9D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60"/>
        <p:cNvGrpSpPr/>
        <p:nvPr/>
      </p:nvGrpSpPr>
      <p:grpSpPr>
        <a:xfrm>
          <a:off x="0" y="0"/>
          <a:ext cx="0" cy="0"/>
          <a:chOff x="0" y="0"/>
          <a:chExt cx="0" cy="0"/>
        </a:xfrm>
      </p:grpSpPr>
      <p:grpSp>
        <p:nvGrpSpPr>
          <p:cNvPr id="61" name="Google Shape;61;p17"/>
          <p:cNvGrpSpPr/>
          <p:nvPr/>
        </p:nvGrpSpPr>
        <p:grpSpPr>
          <a:xfrm>
            <a:off x="0" y="2514600"/>
            <a:ext cx="12192000" cy="3194035"/>
            <a:chOff x="647402" y="2514600"/>
            <a:chExt cx="10838688" cy="3194035"/>
          </a:xfrm>
        </p:grpSpPr>
        <p:grpSp>
          <p:nvGrpSpPr>
            <p:cNvPr id="62" name="Google Shape;62;p17"/>
            <p:cNvGrpSpPr/>
            <p:nvPr/>
          </p:nvGrpSpPr>
          <p:grpSpPr>
            <a:xfrm>
              <a:off x="647402" y="2514600"/>
              <a:ext cx="10838688" cy="63125"/>
              <a:chOff x="507492" y="1501519"/>
              <a:chExt cx="8129016" cy="63125"/>
            </a:xfrm>
          </p:grpSpPr>
          <p:cxnSp>
            <p:nvCxnSpPr>
              <p:cNvPr id="63" name="Google Shape;63;p17"/>
              <p:cNvCxnSpPr/>
              <p:nvPr/>
            </p:nvCxnSpPr>
            <p:spPr>
              <a:xfrm>
                <a:off x="507492" y="1564644"/>
                <a:ext cx="8129016" cy="0"/>
              </a:xfrm>
              <a:prstGeom prst="straightConnector1">
                <a:avLst/>
              </a:prstGeom>
              <a:noFill/>
              <a:ln w="38100" cap="flat" cmpd="sng">
                <a:solidFill>
                  <a:schemeClr val="dk1"/>
                </a:solidFill>
                <a:prstDash val="solid"/>
                <a:miter lim="800000"/>
                <a:headEnd type="none" w="sm" len="sm"/>
                <a:tailEnd type="none" w="sm" len="sm"/>
              </a:ln>
            </p:spPr>
          </p:cxnSp>
          <p:cxnSp>
            <p:nvCxnSpPr>
              <p:cNvPr id="64" name="Google Shape;64;p17"/>
              <p:cNvCxnSpPr/>
              <p:nvPr/>
            </p:nvCxnSpPr>
            <p:spPr>
              <a:xfrm>
                <a:off x="507492" y="1501519"/>
                <a:ext cx="8129016" cy="0"/>
              </a:xfrm>
              <a:prstGeom prst="straightConnector1">
                <a:avLst/>
              </a:prstGeom>
              <a:noFill/>
              <a:ln w="12700" cap="flat" cmpd="sng">
                <a:solidFill>
                  <a:schemeClr val="dk1"/>
                </a:solidFill>
                <a:prstDash val="solid"/>
                <a:miter lim="800000"/>
                <a:headEnd type="none" w="sm" len="sm"/>
                <a:tailEnd type="none" w="sm" len="sm"/>
              </a:ln>
            </p:spPr>
          </p:cxnSp>
        </p:grpSp>
        <p:sp>
          <p:nvSpPr>
            <p:cNvPr id="65" name="Google Shape;65;p17"/>
            <p:cNvSpPr/>
            <p:nvPr/>
          </p:nvSpPr>
          <p:spPr>
            <a:xfrm>
              <a:off x="647402" y="2640850"/>
              <a:ext cx="10838688" cy="294153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66" name="Google Shape;66;p17"/>
            <p:cNvGrpSpPr/>
            <p:nvPr/>
          </p:nvGrpSpPr>
          <p:grpSpPr>
            <a:xfrm rot="10800000">
              <a:off x="647402" y="5645510"/>
              <a:ext cx="10838688" cy="63125"/>
              <a:chOff x="507492" y="1501519"/>
              <a:chExt cx="8129016" cy="63125"/>
            </a:xfrm>
          </p:grpSpPr>
          <p:cxnSp>
            <p:nvCxnSpPr>
              <p:cNvPr id="67" name="Google Shape;67;p17"/>
              <p:cNvCxnSpPr/>
              <p:nvPr/>
            </p:nvCxnSpPr>
            <p:spPr>
              <a:xfrm>
                <a:off x="507492" y="1564644"/>
                <a:ext cx="8129016" cy="0"/>
              </a:xfrm>
              <a:prstGeom prst="straightConnector1">
                <a:avLst/>
              </a:prstGeom>
              <a:noFill/>
              <a:ln w="38100" cap="flat" cmpd="sng">
                <a:solidFill>
                  <a:schemeClr val="dk1"/>
                </a:solidFill>
                <a:prstDash val="solid"/>
                <a:miter lim="800000"/>
                <a:headEnd type="none" w="sm" len="sm"/>
                <a:tailEnd type="none" w="sm" len="sm"/>
              </a:ln>
            </p:spPr>
          </p:cxnSp>
          <p:cxnSp>
            <p:nvCxnSpPr>
              <p:cNvPr id="68" name="Google Shape;68;p17"/>
              <p:cNvCxnSpPr/>
              <p:nvPr/>
            </p:nvCxnSpPr>
            <p:spPr>
              <a:xfrm>
                <a:off x="507492" y="1501519"/>
                <a:ext cx="8129016" cy="0"/>
              </a:xfrm>
              <a:prstGeom prst="straightConnector1">
                <a:avLst/>
              </a:prstGeom>
              <a:noFill/>
              <a:ln w="12700" cap="flat" cmpd="sng">
                <a:solidFill>
                  <a:schemeClr val="dk1"/>
                </a:solidFill>
                <a:prstDash val="solid"/>
                <a:miter lim="800000"/>
                <a:headEnd type="none" w="sm" len="sm"/>
                <a:tailEnd type="none" w="sm" len="sm"/>
              </a:ln>
            </p:spPr>
          </p:cxnSp>
        </p:grpSp>
      </p:grpSp>
      <p:pic>
        <p:nvPicPr>
          <p:cNvPr id="69" name="Google Shape;69;p17"/>
          <p:cNvPicPr preferRelativeResize="0"/>
          <p:nvPr/>
        </p:nvPicPr>
        <p:blipFill rotWithShape="1">
          <a:blip r:embed="rId2">
            <a:alphaModFix/>
          </a:blip>
          <a:srcRect/>
          <a:stretch/>
        </p:blipFill>
        <p:spPr>
          <a:xfrm>
            <a:off x="1325880" y="0"/>
            <a:ext cx="1783188" cy="2971806"/>
          </a:xfrm>
          <a:prstGeom prst="rect">
            <a:avLst/>
          </a:prstGeom>
          <a:noFill/>
          <a:ln>
            <a:noFill/>
          </a:ln>
        </p:spPr>
      </p:pic>
      <p:sp>
        <p:nvSpPr>
          <p:cNvPr id="70" name="Google Shape;70;p17"/>
          <p:cNvSpPr txBox="1">
            <a:spLocks noGrp="1"/>
          </p:cNvSpPr>
          <p:nvPr>
            <p:ph type="title"/>
          </p:nvPr>
        </p:nvSpPr>
        <p:spPr>
          <a:xfrm>
            <a:off x="1104899" y="2971806"/>
            <a:ext cx="10071099" cy="1684150"/>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lt1"/>
              </a:buClr>
              <a:buSzPts val="4400"/>
              <a:buFont typeface="Arial"/>
              <a:buNone/>
              <a:defRPr sz="44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7"/>
          <p:cNvSpPr txBox="1">
            <a:spLocks noGrp="1"/>
          </p:cNvSpPr>
          <p:nvPr>
            <p:ph type="body" idx="1"/>
          </p:nvPr>
        </p:nvSpPr>
        <p:spPr>
          <a:xfrm>
            <a:off x="1104899" y="4655956"/>
            <a:ext cx="10071099" cy="509750"/>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0"/>
              </a:spcBef>
              <a:spcAft>
                <a:spcPts val="0"/>
              </a:spcAft>
              <a:buClr>
                <a:schemeClr val="lt1"/>
              </a:buClr>
              <a:buSzPts val="1600"/>
              <a:buNone/>
              <a:defRPr sz="1600">
                <a:solidFill>
                  <a:schemeClr val="lt1"/>
                </a:solidFill>
              </a:defRPr>
            </a:lvl1pPr>
            <a:lvl2pPr marL="914400" lvl="1" indent="-228600" algn="l">
              <a:lnSpc>
                <a:spcPct val="90000"/>
              </a:lnSpc>
              <a:spcBef>
                <a:spcPts val="600"/>
              </a:spcBef>
              <a:spcAft>
                <a:spcPts val="0"/>
              </a:spcAft>
              <a:buClr>
                <a:srgbClr val="969391"/>
              </a:buClr>
              <a:buSzPts val="2000"/>
              <a:buNone/>
              <a:defRPr sz="2000">
                <a:solidFill>
                  <a:srgbClr val="969391"/>
                </a:solidFill>
              </a:defRPr>
            </a:lvl2pPr>
            <a:lvl3pPr marL="1371600" lvl="2" indent="-228600" algn="l">
              <a:lnSpc>
                <a:spcPct val="90000"/>
              </a:lnSpc>
              <a:spcBef>
                <a:spcPts val="600"/>
              </a:spcBef>
              <a:spcAft>
                <a:spcPts val="0"/>
              </a:spcAft>
              <a:buClr>
                <a:srgbClr val="969391"/>
              </a:buClr>
              <a:buSzPts val="1800"/>
              <a:buNone/>
              <a:defRPr sz="1800">
                <a:solidFill>
                  <a:srgbClr val="969391"/>
                </a:solidFill>
              </a:defRPr>
            </a:lvl3pPr>
            <a:lvl4pPr marL="1828800" lvl="3" indent="-228600" algn="l">
              <a:lnSpc>
                <a:spcPct val="90000"/>
              </a:lnSpc>
              <a:spcBef>
                <a:spcPts val="600"/>
              </a:spcBef>
              <a:spcAft>
                <a:spcPts val="0"/>
              </a:spcAft>
              <a:buClr>
                <a:srgbClr val="969391"/>
              </a:buClr>
              <a:buSzPts val="1600"/>
              <a:buNone/>
              <a:defRPr sz="1600">
                <a:solidFill>
                  <a:srgbClr val="969391"/>
                </a:solidFill>
              </a:defRPr>
            </a:lvl4pPr>
            <a:lvl5pPr marL="2286000" lvl="4" indent="-228600" algn="l">
              <a:lnSpc>
                <a:spcPct val="90000"/>
              </a:lnSpc>
              <a:spcBef>
                <a:spcPts val="600"/>
              </a:spcBef>
              <a:spcAft>
                <a:spcPts val="0"/>
              </a:spcAft>
              <a:buClr>
                <a:srgbClr val="969391"/>
              </a:buClr>
              <a:buSzPts val="1600"/>
              <a:buNone/>
              <a:defRPr sz="1600">
                <a:solidFill>
                  <a:srgbClr val="969391"/>
                </a:solidFill>
              </a:defRPr>
            </a:lvl5pPr>
            <a:lvl6pPr marL="2743200" lvl="5" indent="-228600" algn="l">
              <a:lnSpc>
                <a:spcPct val="90000"/>
              </a:lnSpc>
              <a:spcBef>
                <a:spcPts val="500"/>
              </a:spcBef>
              <a:spcAft>
                <a:spcPts val="0"/>
              </a:spcAft>
              <a:buClr>
                <a:srgbClr val="969391"/>
              </a:buClr>
              <a:buSzPts val="1600"/>
              <a:buNone/>
              <a:defRPr sz="1600">
                <a:solidFill>
                  <a:srgbClr val="969391"/>
                </a:solidFill>
              </a:defRPr>
            </a:lvl6pPr>
            <a:lvl7pPr marL="3200400" lvl="6" indent="-228600" algn="l">
              <a:lnSpc>
                <a:spcPct val="90000"/>
              </a:lnSpc>
              <a:spcBef>
                <a:spcPts val="500"/>
              </a:spcBef>
              <a:spcAft>
                <a:spcPts val="0"/>
              </a:spcAft>
              <a:buClr>
                <a:srgbClr val="969391"/>
              </a:buClr>
              <a:buSzPts val="1600"/>
              <a:buNone/>
              <a:defRPr sz="1600">
                <a:solidFill>
                  <a:srgbClr val="969391"/>
                </a:solidFill>
              </a:defRPr>
            </a:lvl7pPr>
            <a:lvl8pPr marL="3657600" lvl="7" indent="-228600" algn="l">
              <a:lnSpc>
                <a:spcPct val="90000"/>
              </a:lnSpc>
              <a:spcBef>
                <a:spcPts val="500"/>
              </a:spcBef>
              <a:spcAft>
                <a:spcPts val="0"/>
              </a:spcAft>
              <a:buClr>
                <a:srgbClr val="969391"/>
              </a:buClr>
              <a:buSzPts val="1600"/>
              <a:buNone/>
              <a:defRPr sz="1600">
                <a:solidFill>
                  <a:srgbClr val="969391"/>
                </a:solidFill>
              </a:defRPr>
            </a:lvl8pPr>
            <a:lvl9pPr marL="4114800" lvl="8" indent="-228600" algn="l">
              <a:lnSpc>
                <a:spcPct val="90000"/>
              </a:lnSpc>
              <a:spcBef>
                <a:spcPts val="500"/>
              </a:spcBef>
              <a:spcAft>
                <a:spcPts val="0"/>
              </a:spcAft>
              <a:buClr>
                <a:srgbClr val="969391"/>
              </a:buClr>
              <a:buSzPts val="1600"/>
              <a:buNone/>
              <a:defRPr sz="1600">
                <a:solidFill>
                  <a:srgbClr val="969391"/>
                </a:solidFill>
              </a:defRPr>
            </a:lvl9pPr>
          </a:lstStyle>
          <a:p>
            <a:endParaRPr/>
          </a:p>
        </p:txBody>
      </p:sp>
      <p:sp>
        <p:nvSpPr>
          <p:cNvPr id="72" name="Google Shape;72;p17"/>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7"/>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8"/>
          <p:cNvSpPr txBox="1">
            <a:spLocks noGrp="1"/>
          </p:cNvSpPr>
          <p:nvPr>
            <p:ph type="body" idx="1"/>
          </p:nvPr>
        </p:nvSpPr>
        <p:spPr>
          <a:xfrm>
            <a:off x="1104900" y="1600200"/>
            <a:ext cx="4914900" cy="4571999"/>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17500" algn="l">
              <a:lnSpc>
                <a:spcPct val="90000"/>
              </a:lnSpc>
              <a:spcBef>
                <a:spcPts val="600"/>
              </a:spcBef>
              <a:spcAft>
                <a:spcPts val="0"/>
              </a:spcAft>
              <a:buClr>
                <a:schemeClr val="dk1"/>
              </a:buClr>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500"/>
              </a:spcBef>
              <a:spcAft>
                <a:spcPts val="0"/>
              </a:spcAft>
              <a:buClr>
                <a:schemeClr val="dk1"/>
              </a:buClr>
              <a:buSzPts val="1400"/>
              <a:buChar char="▪"/>
              <a:defRPr/>
            </a:lvl7pPr>
            <a:lvl8pPr marL="3657600" lvl="7" indent="-317500" algn="l">
              <a:lnSpc>
                <a:spcPct val="90000"/>
              </a:lnSpc>
              <a:spcBef>
                <a:spcPts val="500"/>
              </a:spcBef>
              <a:spcAft>
                <a:spcPts val="0"/>
              </a:spcAft>
              <a:buClr>
                <a:schemeClr val="dk1"/>
              </a:buClr>
              <a:buSzPts val="1400"/>
              <a:buChar char="▪"/>
              <a:defRPr/>
            </a:lvl8pPr>
            <a:lvl9pPr marL="4114800" lvl="8" indent="-317500" algn="l">
              <a:lnSpc>
                <a:spcPct val="90000"/>
              </a:lnSpc>
              <a:spcBef>
                <a:spcPts val="500"/>
              </a:spcBef>
              <a:spcAft>
                <a:spcPts val="0"/>
              </a:spcAft>
              <a:buClr>
                <a:schemeClr val="dk1"/>
              </a:buClr>
              <a:buSzPts val="1400"/>
              <a:buChar char="▪"/>
              <a:defRPr/>
            </a:lvl9pPr>
          </a:lstStyle>
          <a:p>
            <a:endParaRPr/>
          </a:p>
        </p:txBody>
      </p:sp>
      <p:sp>
        <p:nvSpPr>
          <p:cNvPr id="78" name="Google Shape;78;p18"/>
          <p:cNvSpPr txBox="1">
            <a:spLocks noGrp="1"/>
          </p:cNvSpPr>
          <p:nvPr>
            <p:ph type="body" idx="2"/>
          </p:nvPr>
        </p:nvSpPr>
        <p:spPr>
          <a:xfrm>
            <a:off x="6172200" y="1600200"/>
            <a:ext cx="4914900" cy="4571999"/>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17500" algn="l">
              <a:lnSpc>
                <a:spcPct val="90000"/>
              </a:lnSpc>
              <a:spcBef>
                <a:spcPts val="600"/>
              </a:spcBef>
              <a:spcAft>
                <a:spcPts val="0"/>
              </a:spcAft>
              <a:buClr>
                <a:schemeClr val="dk1"/>
              </a:buClr>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500"/>
              </a:spcBef>
              <a:spcAft>
                <a:spcPts val="0"/>
              </a:spcAft>
              <a:buClr>
                <a:schemeClr val="dk1"/>
              </a:buClr>
              <a:buSzPts val="1400"/>
              <a:buChar char="▪"/>
              <a:defRPr/>
            </a:lvl7pPr>
            <a:lvl8pPr marL="3657600" lvl="7" indent="-317500" algn="l">
              <a:lnSpc>
                <a:spcPct val="90000"/>
              </a:lnSpc>
              <a:spcBef>
                <a:spcPts val="500"/>
              </a:spcBef>
              <a:spcAft>
                <a:spcPts val="0"/>
              </a:spcAft>
              <a:buClr>
                <a:schemeClr val="dk1"/>
              </a:buClr>
              <a:buSzPts val="14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8"/>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8"/>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8"/>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9"/>
          <p:cNvSpPr txBox="1">
            <a:spLocks noGrp="1"/>
          </p:cNvSpPr>
          <p:nvPr>
            <p:ph type="body" idx="1"/>
          </p:nvPr>
        </p:nvSpPr>
        <p:spPr>
          <a:xfrm>
            <a:off x="1104900" y="1600200"/>
            <a:ext cx="4919472" cy="823912"/>
          </a:xfrm>
          <a:prstGeom prst="rect">
            <a:avLst/>
          </a:prstGeom>
          <a:noFill/>
          <a:ln>
            <a:noFill/>
          </a:ln>
        </p:spPr>
        <p:txBody>
          <a:bodyPr spcFirstLastPara="1" wrap="square" lIns="0" tIns="45700" rIns="0" bIns="45700" anchor="b" anchorCtr="0">
            <a:normAutofit/>
          </a:bodyPr>
          <a:lstStyle>
            <a:lvl1pPr marL="457200" lvl="0" indent="-228600" algn="l">
              <a:lnSpc>
                <a:spcPct val="90000"/>
              </a:lnSpc>
              <a:spcBef>
                <a:spcPts val="0"/>
              </a:spcBef>
              <a:spcAft>
                <a:spcPts val="0"/>
              </a:spcAft>
              <a:buClr>
                <a:schemeClr val="dk1"/>
              </a:buClr>
              <a:buSzPts val="2400"/>
              <a:buNone/>
              <a:defRPr sz="2400" b="1"/>
            </a:lvl1pPr>
            <a:lvl2pPr marL="914400" lvl="1" indent="-228600" algn="l">
              <a:lnSpc>
                <a:spcPct val="90000"/>
              </a:lnSpc>
              <a:spcBef>
                <a:spcPts val="6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5" name="Google Shape;85;p19"/>
          <p:cNvSpPr txBox="1">
            <a:spLocks noGrp="1"/>
          </p:cNvSpPr>
          <p:nvPr>
            <p:ph type="body" idx="2"/>
          </p:nvPr>
        </p:nvSpPr>
        <p:spPr>
          <a:xfrm>
            <a:off x="1104900" y="2424112"/>
            <a:ext cx="4919472" cy="3748088"/>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9"/>
          <p:cNvSpPr txBox="1">
            <a:spLocks noGrp="1"/>
          </p:cNvSpPr>
          <p:nvPr>
            <p:ph type="body" idx="3"/>
          </p:nvPr>
        </p:nvSpPr>
        <p:spPr>
          <a:xfrm>
            <a:off x="6166110" y="1600200"/>
            <a:ext cx="4919472" cy="823912"/>
          </a:xfrm>
          <a:prstGeom prst="rect">
            <a:avLst/>
          </a:prstGeom>
          <a:noFill/>
          <a:ln>
            <a:noFill/>
          </a:ln>
        </p:spPr>
        <p:txBody>
          <a:bodyPr spcFirstLastPara="1" wrap="square" lIns="0" tIns="45700" rIns="0" bIns="45700" anchor="b" anchorCtr="0">
            <a:normAutofit/>
          </a:bodyPr>
          <a:lstStyle>
            <a:lvl1pPr marL="457200" lvl="0" indent="-228600" algn="l">
              <a:lnSpc>
                <a:spcPct val="90000"/>
              </a:lnSpc>
              <a:spcBef>
                <a:spcPts val="0"/>
              </a:spcBef>
              <a:spcAft>
                <a:spcPts val="0"/>
              </a:spcAft>
              <a:buClr>
                <a:schemeClr val="dk1"/>
              </a:buClr>
              <a:buSzPts val="2400"/>
              <a:buNone/>
              <a:defRPr sz="2400" b="1"/>
            </a:lvl1pPr>
            <a:lvl2pPr marL="914400" lvl="1" indent="-228600" algn="l">
              <a:lnSpc>
                <a:spcPct val="90000"/>
              </a:lnSpc>
              <a:spcBef>
                <a:spcPts val="6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7" name="Google Shape;87;p19"/>
          <p:cNvSpPr txBox="1">
            <a:spLocks noGrp="1"/>
          </p:cNvSpPr>
          <p:nvPr>
            <p:ph type="body" idx="4"/>
          </p:nvPr>
        </p:nvSpPr>
        <p:spPr>
          <a:xfrm>
            <a:off x="6166110" y="2424112"/>
            <a:ext cx="4919472" cy="3748088"/>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9"/>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9"/>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9"/>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0"/>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0"/>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0"/>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1104900" y="1600200"/>
            <a:ext cx="9982200" cy="457200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8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1pPr>
            <a:lvl2pPr marL="914400" marR="0" lvl="1" indent="-330200" algn="l" rtl="0">
              <a:lnSpc>
                <a:spcPct val="90000"/>
              </a:lnSpc>
              <a:spcBef>
                <a:spcPts val="60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2pPr>
            <a:lvl3pPr marL="1371600" marR="0" lvl="2" indent="-317500" algn="l" rtl="0">
              <a:lnSpc>
                <a:spcPct val="9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3pPr>
            <a:lvl4pPr marL="1828800" marR="0" lvl="3" indent="-317500" algn="l" rtl="0">
              <a:lnSpc>
                <a:spcPct val="9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12" name="Google Shape;12;p11"/>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3C363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1"/>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3C363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1"/>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3C363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grpSp>
        <p:nvGrpSpPr>
          <p:cNvPr id="15" name="Google Shape;15;p11"/>
          <p:cNvGrpSpPr/>
          <p:nvPr/>
        </p:nvGrpSpPr>
        <p:grpSpPr>
          <a:xfrm>
            <a:off x="1103376" y="1219201"/>
            <a:ext cx="9985248" cy="84403"/>
            <a:chOff x="1073150" y="1219201"/>
            <a:chExt cx="10058400" cy="63125"/>
          </a:xfrm>
        </p:grpSpPr>
        <p:cxnSp>
          <p:nvCxnSpPr>
            <p:cNvPr id="16" name="Google Shape;16;p11"/>
            <p:cNvCxnSpPr/>
            <p:nvPr/>
          </p:nvCxnSpPr>
          <p:spPr>
            <a:xfrm rot="10800000">
              <a:off x="1073150" y="1219201"/>
              <a:ext cx="10058400" cy="0"/>
            </a:xfrm>
            <a:prstGeom prst="straightConnector1">
              <a:avLst/>
            </a:prstGeom>
            <a:noFill/>
            <a:ln w="38100" cap="flat" cmpd="sng">
              <a:solidFill>
                <a:schemeClr val="dk1"/>
              </a:solidFill>
              <a:prstDash val="solid"/>
              <a:miter lim="800000"/>
              <a:headEnd type="none" w="sm" len="sm"/>
              <a:tailEnd type="none" w="sm" len="sm"/>
            </a:ln>
          </p:spPr>
        </p:cxnSp>
        <p:cxnSp>
          <p:nvCxnSpPr>
            <p:cNvPr id="17" name="Google Shape;17;p11"/>
            <p:cNvCxnSpPr/>
            <p:nvPr/>
          </p:nvCxnSpPr>
          <p:spPr>
            <a:xfrm rot="10800000">
              <a:off x="1073150" y="1282326"/>
              <a:ext cx="10058400" cy="0"/>
            </a:xfrm>
            <a:prstGeom prst="straightConnector1">
              <a:avLst/>
            </a:prstGeom>
            <a:noFill/>
            <a:ln w="12700" cap="flat" cmpd="sng">
              <a:solidFill>
                <a:schemeClr val="dk1"/>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eteger@nkcps.k12.va.u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hyperlink" Target="mailto:asanders@nkcps.k12.va.u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2.ed.gov/programs/titleiparta/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readingrockets.org/" TargetMode="External"/><Relationship Id="rId3" Type="http://schemas.openxmlformats.org/officeDocument/2006/relationships/hyperlink" Target="https://www.scholastic.com/teachers/bookwizard/" TargetMode="External"/><Relationship Id="rId7" Type="http://schemas.openxmlformats.org/officeDocument/2006/relationships/hyperlink" Target="https://www.educationworld.com/a_tech/archives/readingmachine.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starfall.com/" TargetMode="External"/><Relationship Id="rId5" Type="http://schemas.openxmlformats.org/officeDocument/2006/relationships/hyperlink" Target="http://www.abcya.com/" TargetMode="External"/><Relationship Id="rId4" Type="http://schemas.openxmlformats.org/officeDocument/2006/relationships/hyperlink" Target="http://heritageva.oneclickdigital.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a:spLocks noGrp="1"/>
          </p:cNvSpPr>
          <p:nvPr>
            <p:ph type="ctrTitle"/>
          </p:nvPr>
        </p:nvSpPr>
        <p:spPr>
          <a:xfrm>
            <a:off x="344557" y="2292094"/>
            <a:ext cx="6494393" cy="2219691"/>
          </a:xfrm>
          <a:prstGeom prst="rect">
            <a:avLst/>
          </a:prstGeom>
          <a:noFill/>
          <a:ln>
            <a:noFill/>
          </a:ln>
        </p:spPr>
        <p:txBody>
          <a:bodyPr spcFirstLastPara="1" wrap="square" lIns="0" tIns="45700" rIns="0"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US"/>
              <a:t>AN OVERVIEW OF </a:t>
            </a:r>
            <a:r>
              <a:rPr lang="en-US" sz="5400" b="1">
                <a:solidFill>
                  <a:srgbClr val="002060"/>
                </a:solidFill>
              </a:rPr>
              <a:t>TITLE I READING</a:t>
            </a:r>
            <a:endParaRPr b="1">
              <a:solidFill>
                <a:srgbClr val="002060"/>
              </a:solidFill>
            </a:endParaRPr>
          </a:p>
        </p:txBody>
      </p:sp>
      <p:sp>
        <p:nvSpPr>
          <p:cNvPr id="121" name="Google Shape;121;p1"/>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dk1"/>
              </a:buClr>
              <a:buSzPts val="1800"/>
              <a:buNone/>
            </a:pPr>
            <a:r>
              <a:rPr lang="en-US"/>
              <a:t>New Kent Elementary School</a:t>
            </a:r>
            <a:endParaRPr/>
          </a:p>
        </p:txBody>
      </p:sp>
      <p:pic>
        <p:nvPicPr>
          <p:cNvPr id="122" name="Google Shape;122;p1" descr="Open book on table, blurred shelves of books in background"/>
          <p:cNvPicPr preferRelativeResize="0">
            <a:picLocks noGrp="1"/>
          </p:cNvPicPr>
          <p:nvPr>
            <p:ph type="pic" idx="2"/>
          </p:nvPr>
        </p:nvPicPr>
        <p:blipFill rotWithShape="1">
          <a:blip r:embed="rId3">
            <a:alphaModFix/>
          </a:blip>
          <a:srcRect l="8890" r="8889"/>
          <a:stretch/>
        </p:blipFill>
        <p:spPr>
          <a:xfrm>
            <a:off x="6838950" y="1324698"/>
            <a:ext cx="5210937" cy="4208604"/>
          </a:xfrm>
          <a:prstGeom prst="rect">
            <a:avLst/>
          </a:prstGeom>
          <a:solidFill>
            <a:srgbClr val="DED9D6"/>
          </a:solidFill>
          <a:ln>
            <a:noFill/>
          </a:ln>
        </p:spPr>
      </p:pic>
    </p:spTree>
  </p:cSld>
  <p:clrMapOvr>
    <a:masterClrMapping/>
  </p:clrMapOvr>
  <p:transition>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0"/>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3200"/>
              <a:buFont typeface="Arial"/>
              <a:buNone/>
            </a:pPr>
            <a:r>
              <a:rPr lang="en-US"/>
              <a:t>Contact Information</a:t>
            </a:r>
            <a:endParaRPr/>
          </a:p>
        </p:txBody>
      </p:sp>
      <p:sp>
        <p:nvSpPr>
          <p:cNvPr id="180" name="Google Shape;180;p10"/>
          <p:cNvSpPr txBox="1">
            <a:spLocks noGrp="1"/>
          </p:cNvSpPr>
          <p:nvPr>
            <p:ph type="body" idx="1"/>
          </p:nvPr>
        </p:nvSpPr>
        <p:spPr>
          <a:xfrm>
            <a:off x="1104899" y="1600200"/>
            <a:ext cx="5460023" cy="45720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dk2"/>
              </a:buClr>
              <a:buSzPts val="2800"/>
              <a:buNone/>
            </a:pPr>
            <a:r>
              <a:rPr lang="en-US" sz="2800">
                <a:solidFill>
                  <a:schemeClr val="dk2"/>
                </a:solidFill>
                <a:latin typeface="Arial"/>
                <a:ea typeface="Arial"/>
                <a:cs typeface="Arial"/>
                <a:sym typeface="Arial"/>
              </a:rPr>
              <a:t>Erin Teger, Reading Specialist</a:t>
            </a:r>
            <a:endParaRPr/>
          </a:p>
          <a:p>
            <a:pPr marL="0" lvl="0" indent="0" algn="l" rtl="0">
              <a:lnSpc>
                <a:spcPct val="90000"/>
              </a:lnSpc>
              <a:spcBef>
                <a:spcPts val="1200"/>
              </a:spcBef>
              <a:spcAft>
                <a:spcPts val="0"/>
              </a:spcAft>
              <a:buClr>
                <a:schemeClr val="dk2"/>
              </a:buClr>
              <a:buSzPts val="2800"/>
              <a:buNone/>
            </a:pPr>
            <a:r>
              <a:rPr lang="en-US" sz="2800" u="sng">
                <a:solidFill>
                  <a:schemeClr val="dk2"/>
                </a:solidFill>
                <a:hlinkClick r:id="rId3"/>
              </a:rPr>
              <a:t>eteger@nkcps.k12.va.us</a:t>
            </a:r>
            <a:endParaRPr sz="2800">
              <a:solidFill>
                <a:schemeClr val="dk2"/>
              </a:solidFill>
              <a:latin typeface="Arial"/>
              <a:ea typeface="Arial"/>
              <a:cs typeface="Arial"/>
              <a:sym typeface="Arial"/>
            </a:endParaRPr>
          </a:p>
          <a:p>
            <a:pPr marL="0" lvl="0" indent="0" algn="l" rtl="0">
              <a:lnSpc>
                <a:spcPct val="90000"/>
              </a:lnSpc>
              <a:spcBef>
                <a:spcPts val="1200"/>
              </a:spcBef>
              <a:spcAft>
                <a:spcPts val="0"/>
              </a:spcAft>
              <a:buClr>
                <a:schemeClr val="dk2"/>
              </a:buClr>
              <a:buSzPts val="2800"/>
              <a:buNone/>
            </a:pPr>
            <a:r>
              <a:rPr lang="en-US" sz="2800">
                <a:solidFill>
                  <a:schemeClr val="dk2"/>
                </a:solidFill>
                <a:latin typeface="Arial"/>
                <a:ea typeface="Arial"/>
                <a:cs typeface="Arial"/>
                <a:sym typeface="Arial"/>
              </a:rPr>
              <a:t> </a:t>
            </a:r>
            <a:endParaRPr/>
          </a:p>
          <a:p>
            <a:pPr marL="0" lvl="0" indent="0" algn="l" rtl="0">
              <a:lnSpc>
                <a:spcPct val="90000"/>
              </a:lnSpc>
              <a:spcBef>
                <a:spcPts val="1200"/>
              </a:spcBef>
              <a:spcAft>
                <a:spcPts val="0"/>
              </a:spcAft>
              <a:buClr>
                <a:schemeClr val="dk2"/>
              </a:buClr>
              <a:buSzPts val="2800"/>
              <a:buNone/>
            </a:pPr>
            <a:r>
              <a:rPr lang="en-US" sz="2800">
                <a:solidFill>
                  <a:schemeClr val="dk2"/>
                </a:solidFill>
                <a:latin typeface="Arial"/>
                <a:ea typeface="Arial"/>
                <a:cs typeface="Arial"/>
                <a:sym typeface="Arial"/>
              </a:rPr>
              <a:t>Debbie Allen, Reading Specialist </a:t>
            </a:r>
            <a:endParaRPr/>
          </a:p>
          <a:p>
            <a:pPr marL="0" lvl="0" indent="0" algn="l" rtl="0">
              <a:lnSpc>
                <a:spcPct val="90000"/>
              </a:lnSpc>
              <a:spcBef>
                <a:spcPts val="1200"/>
              </a:spcBef>
              <a:spcAft>
                <a:spcPts val="0"/>
              </a:spcAft>
              <a:buClr>
                <a:schemeClr val="dk2"/>
              </a:buClr>
              <a:buSzPts val="2800"/>
              <a:buNone/>
            </a:pPr>
            <a:r>
              <a:rPr lang="en-US" sz="2800" u="sng">
                <a:solidFill>
                  <a:schemeClr val="dk2"/>
                </a:solidFill>
                <a:hlinkClick r:id="rId4"/>
              </a:rPr>
              <a:t>dallen</a:t>
            </a:r>
            <a:r>
              <a:rPr lang="en-US" sz="2800" u="sng">
                <a:solidFill>
                  <a:schemeClr val="dk2"/>
                </a:solidFill>
                <a:latin typeface="Arial"/>
                <a:ea typeface="Arial"/>
                <a:cs typeface="Arial"/>
                <a:sym typeface="Arial"/>
                <a:hlinkClick r:id="rId4"/>
              </a:rPr>
              <a:t>@nkcps.k12.va.us</a:t>
            </a:r>
            <a:endParaRPr sz="2800">
              <a:solidFill>
                <a:schemeClr val="dk2"/>
              </a:solidFill>
              <a:latin typeface="Arial"/>
              <a:ea typeface="Arial"/>
              <a:cs typeface="Arial"/>
              <a:sym typeface="Arial"/>
            </a:endParaRPr>
          </a:p>
          <a:p>
            <a:pPr marL="0" lvl="0" indent="0" algn="l" rtl="0">
              <a:lnSpc>
                <a:spcPct val="90000"/>
              </a:lnSpc>
              <a:spcBef>
                <a:spcPts val="1200"/>
              </a:spcBef>
              <a:spcAft>
                <a:spcPts val="0"/>
              </a:spcAft>
              <a:buClr>
                <a:schemeClr val="dk1"/>
              </a:buClr>
              <a:buSzPts val="1800"/>
              <a:buNone/>
            </a:pPr>
            <a:endParaRPr>
              <a:solidFill>
                <a:schemeClr val="dk2"/>
              </a:solidFill>
              <a:latin typeface="Arial"/>
              <a:ea typeface="Arial"/>
              <a:cs typeface="Arial"/>
              <a:sym typeface="Arial"/>
            </a:endParaRPr>
          </a:p>
        </p:txBody>
      </p:sp>
      <p:pic>
        <p:nvPicPr>
          <p:cNvPr id="181" name="Google Shape;181;p10" descr="Close-up of books on shelves with more books blurred in foreground and background"/>
          <p:cNvPicPr preferRelativeResize="0">
            <a:picLocks noGrp="1"/>
          </p:cNvPicPr>
          <p:nvPr>
            <p:ph type="pic" idx="2"/>
          </p:nvPr>
        </p:nvPicPr>
        <p:blipFill rotWithShape="1">
          <a:blip r:embed="rId5">
            <a:alphaModFix/>
          </a:blip>
          <a:srcRect l="3153" r="3154"/>
          <a:stretch/>
        </p:blipFill>
        <p:spPr>
          <a:xfrm>
            <a:off x="6860922" y="2153939"/>
            <a:ext cx="4018094" cy="2856629"/>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transition>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rgbClr val="002060"/>
              </a:buClr>
              <a:buSzPts val="4800"/>
              <a:buFont typeface="Arial"/>
              <a:buNone/>
            </a:pPr>
            <a:r>
              <a:rPr lang="en-US" sz="4800">
                <a:solidFill>
                  <a:srgbClr val="002060"/>
                </a:solidFill>
              </a:rPr>
              <a:t>What is Title I?</a:t>
            </a:r>
            <a:endParaRPr/>
          </a:p>
        </p:txBody>
      </p:sp>
      <p:sp>
        <p:nvSpPr>
          <p:cNvPr id="128" name="Google Shape;128;p2"/>
          <p:cNvSpPr txBox="1">
            <a:spLocks noGrp="1"/>
          </p:cNvSpPr>
          <p:nvPr>
            <p:ph type="body" idx="1"/>
          </p:nvPr>
        </p:nvSpPr>
        <p:spPr>
          <a:xfrm>
            <a:off x="980661" y="1497496"/>
            <a:ext cx="10106439" cy="4926496"/>
          </a:xfrm>
          <a:prstGeom prst="rect">
            <a:avLst/>
          </a:prstGeom>
          <a:noFill/>
          <a:ln>
            <a:noFill/>
          </a:ln>
        </p:spPr>
        <p:txBody>
          <a:bodyPr spcFirstLastPara="1" wrap="square" lIns="0" tIns="45700" rIns="0" bIns="45700" anchor="t" anchorCtr="0">
            <a:normAutofit/>
          </a:bodyPr>
          <a:lstStyle/>
          <a:p>
            <a:pPr marL="457200" lvl="0" indent="-342900" algn="l" rtl="0">
              <a:lnSpc>
                <a:spcPct val="80000"/>
              </a:lnSpc>
              <a:spcBef>
                <a:spcPts val="0"/>
              </a:spcBef>
              <a:spcAft>
                <a:spcPts val="0"/>
              </a:spcAft>
              <a:buClr>
                <a:schemeClr val="dk2"/>
              </a:buClr>
              <a:buSzPts val="1800"/>
              <a:buFont typeface="Noto Sans Symbols"/>
              <a:buChar char="❖"/>
            </a:pPr>
            <a:r>
              <a:rPr lang="en-US" sz="2400">
                <a:solidFill>
                  <a:schemeClr val="dk2"/>
                </a:solidFill>
                <a:latin typeface="Arial"/>
                <a:ea typeface="Arial"/>
                <a:cs typeface="Arial"/>
                <a:sym typeface="Arial"/>
              </a:rPr>
              <a:t>It is a federally funded grant</a:t>
            </a:r>
            <a:endParaRPr/>
          </a:p>
          <a:p>
            <a:pPr marL="457200" lvl="0" indent="-228600" algn="l" rtl="0">
              <a:lnSpc>
                <a:spcPct val="80000"/>
              </a:lnSpc>
              <a:spcBef>
                <a:spcPts val="0"/>
              </a:spcBef>
              <a:spcAft>
                <a:spcPts val="0"/>
              </a:spcAft>
              <a:buClr>
                <a:schemeClr val="dk1"/>
              </a:buClr>
              <a:buSzPts val="1800"/>
              <a:buFont typeface="Noto Sans Symbols"/>
              <a:buNone/>
            </a:pPr>
            <a:endParaRPr sz="2400">
              <a:solidFill>
                <a:schemeClr val="dk2"/>
              </a:solidFill>
              <a:latin typeface="Arial"/>
              <a:ea typeface="Arial"/>
              <a:cs typeface="Arial"/>
              <a:sym typeface="Arial"/>
            </a:endParaRPr>
          </a:p>
          <a:p>
            <a:pPr marL="457200" lvl="0" indent="-342900" algn="l" rtl="0">
              <a:lnSpc>
                <a:spcPct val="80000"/>
              </a:lnSpc>
              <a:spcBef>
                <a:spcPts val="0"/>
              </a:spcBef>
              <a:spcAft>
                <a:spcPts val="0"/>
              </a:spcAft>
              <a:buClr>
                <a:schemeClr val="dk2"/>
              </a:buClr>
              <a:buSzPts val="1800"/>
              <a:buFont typeface="Noto Sans Symbols"/>
              <a:buChar char="❖"/>
            </a:pPr>
            <a:r>
              <a:rPr lang="en-US" sz="2400">
                <a:solidFill>
                  <a:schemeClr val="dk2"/>
                </a:solidFill>
                <a:latin typeface="Arial"/>
                <a:ea typeface="Arial"/>
                <a:cs typeface="Arial"/>
                <a:sym typeface="Arial"/>
              </a:rPr>
              <a:t>It is one of the oldest and largest federal program supporting education. It is part of the </a:t>
            </a:r>
            <a:r>
              <a:rPr lang="en-US" sz="2400" i="1">
                <a:solidFill>
                  <a:schemeClr val="dk2"/>
                </a:solidFill>
                <a:latin typeface="Arial"/>
                <a:ea typeface="Arial"/>
                <a:cs typeface="Arial"/>
                <a:sym typeface="Arial"/>
              </a:rPr>
              <a:t>Elementary and Secondary Education Act </a:t>
            </a:r>
            <a:r>
              <a:rPr lang="en-US" sz="2400">
                <a:solidFill>
                  <a:schemeClr val="dk2"/>
                </a:solidFill>
                <a:latin typeface="Arial"/>
                <a:ea typeface="Arial"/>
                <a:cs typeface="Arial"/>
                <a:sym typeface="Arial"/>
              </a:rPr>
              <a:t>and the </a:t>
            </a:r>
            <a:r>
              <a:rPr lang="en-US" sz="2400" i="1">
                <a:solidFill>
                  <a:schemeClr val="dk2"/>
                </a:solidFill>
                <a:latin typeface="Arial"/>
                <a:ea typeface="Arial"/>
                <a:cs typeface="Arial"/>
                <a:sym typeface="Arial"/>
              </a:rPr>
              <a:t>Every Student Succeeds Act </a:t>
            </a:r>
            <a:r>
              <a:rPr lang="en-US" sz="2400">
                <a:solidFill>
                  <a:schemeClr val="dk2"/>
                </a:solidFill>
                <a:latin typeface="Arial"/>
                <a:ea typeface="Arial"/>
                <a:cs typeface="Arial"/>
                <a:sym typeface="Arial"/>
              </a:rPr>
              <a:t>(ESEA).</a:t>
            </a:r>
            <a:endParaRPr/>
          </a:p>
          <a:p>
            <a:pPr marL="114300" lvl="0" indent="0" algn="l" rtl="0">
              <a:lnSpc>
                <a:spcPct val="80000"/>
              </a:lnSpc>
              <a:spcBef>
                <a:spcPts val="0"/>
              </a:spcBef>
              <a:spcAft>
                <a:spcPts val="0"/>
              </a:spcAft>
              <a:buClr>
                <a:schemeClr val="dk1"/>
              </a:buClr>
              <a:buSzPts val="1800"/>
              <a:buNone/>
            </a:pPr>
            <a:endParaRPr sz="2400">
              <a:solidFill>
                <a:schemeClr val="dk2"/>
              </a:solidFill>
              <a:latin typeface="Arial"/>
              <a:ea typeface="Arial"/>
              <a:cs typeface="Arial"/>
              <a:sym typeface="Arial"/>
            </a:endParaRPr>
          </a:p>
          <a:p>
            <a:pPr marL="457200" lvl="0" indent="-342900" algn="l" rtl="0">
              <a:lnSpc>
                <a:spcPct val="80000"/>
              </a:lnSpc>
              <a:spcBef>
                <a:spcPts val="0"/>
              </a:spcBef>
              <a:spcAft>
                <a:spcPts val="0"/>
              </a:spcAft>
              <a:buClr>
                <a:schemeClr val="dk2"/>
              </a:buClr>
              <a:buSzPts val="1800"/>
              <a:buFont typeface="Noto Sans Symbols"/>
              <a:buChar char="❖"/>
            </a:pPr>
            <a:r>
              <a:rPr lang="en-US" sz="2400">
                <a:solidFill>
                  <a:schemeClr val="dk2"/>
                </a:solidFill>
                <a:latin typeface="Arial"/>
                <a:ea typeface="Arial"/>
                <a:cs typeface="Arial"/>
                <a:sym typeface="Arial"/>
              </a:rPr>
              <a:t>The most recent data shows that in 2015-2016, “more than 55,906 public schools across the country used Title I funds to provide additional academic support and learning opportunities to help children master challenging curricula (material) and meet state standards.”</a:t>
            </a:r>
            <a:endParaRPr/>
          </a:p>
          <a:p>
            <a:pPr marL="457200" lvl="0" indent="-228600" algn="l" rtl="0">
              <a:lnSpc>
                <a:spcPct val="80000"/>
              </a:lnSpc>
              <a:spcBef>
                <a:spcPts val="0"/>
              </a:spcBef>
              <a:spcAft>
                <a:spcPts val="0"/>
              </a:spcAft>
              <a:buClr>
                <a:schemeClr val="dk1"/>
              </a:buClr>
              <a:buSzPts val="1800"/>
              <a:buFont typeface="Noto Sans Symbols"/>
              <a:buNone/>
            </a:pPr>
            <a:endParaRPr sz="2400">
              <a:solidFill>
                <a:schemeClr val="dk2"/>
              </a:solidFill>
              <a:latin typeface="Arial"/>
              <a:ea typeface="Arial"/>
              <a:cs typeface="Arial"/>
              <a:sym typeface="Arial"/>
            </a:endParaRPr>
          </a:p>
          <a:p>
            <a:pPr marL="457200" lvl="0" indent="-342900" algn="l" rtl="0">
              <a:lnSpc>
                <a:spcPct val="80000"/>
              </a:lnSpc>
              <a:spcBef>
                <a:spcPts val="0"/>
              </a:spcBef>
              <a:spcAft>
                <a:spcPts val="0"/>
              </a:spcAft>
              <a:buClr>
                <a:schemeClr val="dk2"/>
              </a:buClr>
              <a:buSzPts val="1800"/>
              <a:buFont typeface="Noto Sans Symbols"/>
              <a:buChar char="❖"/>
            </a:pPr>
            <a:r>
              <a:rPr lang="en-US" sz="2400">
                <a:solidFill>
                  <a:schemeClr val="dk2"/>
                </a:solidFill>
                <a:latin typeface="Arial"/>
                <a:ea typeface="Arial"/>
                <a:cs typeface="Arial"/>
                <a:sym typeface="Arial"/>
              </a:rPr>
              <a:t>More information can be found at: </a:t>
            </a:r>
            <a:r>
              <a:rPr lang="en-US">
                <a:solidFill>
                  <a:schemeClr val="dk2"/>
                </a:solidFill>
                <a:latin typeface="Arial"/>
                <a:ea typeface="Arial"/>
                <a:cs typeface="Arial"/>
                <a:sym typeface="Arial"/>
              </a:rPr>
              <a:t>(or do an internet search for the words “Title I”)</a:t>
            </a:r>
            <a:endParaRPr sz="2400">
              <a:solidFill>
                <a:schemeClr val="dk2"/>
              </a:solidFill>
              <a:latin typeface="Arial"/>
              <a:ea typeface="Arial"/>
              <a:cs typeface="Arial"/>
              <a:sym typeface="Arial"/>
            </a:endParaRPr>
          </a:p>
          <a:p>
            <a:pPr marL="114300" lvl="0" indent="0" algn="l" rtl="0">
              <a:lnSpc>
                <a:spcPct val="80000"/>
              </a:lnSpc>
              <a:spcBef>
                <a:spcPts val="0"/>
              </a:spcBef>
              <a:spcAft>
                <a:spcPts val="0"/>
              </a:spcAft>
              <a:buClr>
                <a:srgbClr val="002060"/>
              </a:buClr>
              <a:buSzPts val="1800"/>
              <a:buNone/>
            </a:pPr>
            <a:r>
              <a:rPr lang="en-US" sz="2400" u="sng">
                <a:solidFill>
                  <a:srgbClr val="002060"/>
                </a:solidFill>
                <a:latin typeface="Arial"/>
                <a:ea typeface="Arial"/>
                <a:cs typeface="Arial"/>
                <a:sym typeface="Arial"/>
                <a:hlinkClick r:id="rId3"/>
              </a:rPr>
              <a:t>https://www2.ed.gov/programs/titleiparta/index.html#targetText=Title%20I%2C%20Part%20A%20(Title,meet%20challenging%20state%20academic%20standards</a:t>
            </a:r>
            <a:r>
              <a:rPr lang="en-US" sz="2400" u="sng">
                <a:solidFill>
                  <a:schemeClr val="dk2"/>
                </a:solidFill>
                <a:latin typeface="Arial"/>
                <a:ea typeface="Arial"/>
                <a:cs typeface="Arial"/>
                <a:sym typeface="Arial"/>
                <a:hlinkClick r:id="rId3"/>
              </a:rPr>
              <a:t>.</a:t>
            </a:r>
            <a:endParaRPr sz="2400">
              <a:solidFill>
                <a:schemeClr val="dk2"/>
              </a:solidFill>
              <a:latin typeface="Arial"/>
              <a:ea typeface="Arial"/>
              <a:cs typeface="Arial"/>
              <a:sym typeface="Arial"/>
            </a:endParaRPr>
          </a:p>
        </p:txBody>
      </p:sp>
    </p:spTree>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rgbClr val="002060"/>
              </a:buClr>
              <a:buSzPts val="4800"/>
              <a:buFont typeface="Arial"/>
              <a:buNone/>
            </a:pPr>
            <a:r>
              <a:rPr lang="en-US" sz="4800">
                <a:solidFill>
                  <a:srgbClr val="002060"/>
                </a:solidFill>
              </a:rPr>
              <a:t>Title I Staff at NKES</a:t>
            </a:r>
            <a:endParaRPr/>
          </a:p>
        </p:txBody>
      </p:sp>
      <p:graphicFrame>
        <p:nvGraphicFramePr>
          <p:cNvPr id="134" name="Google Shape;134;p3"/>
          <p:cNvGraphicFramePr/>
          <p:nvPr/>
        </p:nvGraphicFramePr>
        <p:xfrm>
          <a:off x="0" y="4297680"/>
          <a:ext cx="12192000" cy="2194580"/>
        </p:xfrm>
        <a:graphic>
          <a:graphicData uri="http://schemas.openxmlformats.org/drawingml/2006/table">
            <a:tbl>
              <a:tblPr firstRow="1" bandRow="1">
                <a:noFill/>
                <a:tableStyleId>{6FCDE3BA-49F7-4B7D-BD0B-21972D3D1A38}</a:tableStyleId>
              </a:tblPr>
              <a:tblGrid>
                <a:gridCol w="6097350"/>
                <a:gridCol w="6094650"/>
              </a:tblGrid>
              <a:tr h="811300">
                <a:tc>
                  <a:txBody>
                    <a:bodyPr/>
                    <a:lstStyle/>
                    <a:p>
                      <a:pPr marL="914400" marR="0" lvl="1" indent="-381000" algn="ctr" rtl="0">
                        <a:lnSpc>
                          <a:spcPct val="100000"/>
                        </a:lnSpc>
                        <a:spcBef>
                          <a:spcPts val="0"/>
                        </a:spcBef>
                        <a:spcAft>
                          <a:spcPts val="0"/>
                        </a:spcAft>
                        <a:buClr>
                          <a:schemeClr val="dk2"/>
                        </a:buClr>
                        <a:buSzPts val="2400"/>
                        <a:buFont typeface="Noto Sans Symbols"/>
                        <a:buChar char="❖"/>
                      </a:pPr>
                      <a:r>
                        <a:rPr lang="en-US" sz="2400" u="none" strike="noStrike" cap="none">
                          <a:solidFill>
                            <a:schemeClr val="dk2"/>
                          </a:solidFill>
                          <a:latin typeface="Arial"/>
                          <a:ea typeface="Arial"/>
                          <a:cs typeface="Arial"/>
                          <a:sym typeface="Arial"/>
                        </a:rPr>
                        <a:t>Debbie Allen</a:t>
                      </a:r>
                      <a:endParaRPr/>
                    </a:p>
                    <a:p>
                      <a:pPr marL="914400" marR="0" lvl="1" indent="-381000" algn="ctr" rtl="0">
                        <a:lnSpc>
                          <a:spcPct val="100000"/>
                        </a:lnSpc>
                        <a:spcBef>
                          <a:spcPts val="0"/>
                        </a:spcBef>
                        <a:spcAft>
                          <a:spcPts val="0"/>
                        </a:spcAft>
                        <a:buClr>
                          <a:schemeClr val="dk2"/>
                        </a:buClr>
                        <a:buSzPts val="2400"/>
                        <a:buFont typeface="Noto Sans Symbols"/>
                        <a:buChar char="❖"/>
                      </a:pPr>
                      <a:r>
                        <a:rPr lang="en-US" sz="2400" u="none" strike="noStrike" cap="none">
                          <a:solidFill>
                            <a:schemeClr val="dk2"/>
                          </a:solidFill>
                          <a:latin typeface="Arial"/>
                          <a:ea typeface="Arial"/>
                          <a:cs typeface="Arial"/>
                          <a:sym typeface="Arial"/>
                        </a:rPr>
                        <a:t>Reading Specialist </a:t>
                      </a:r>
                      <a:endParaRPr sz="1400" u="none" strike="noStrike" cap="none"/>
                    </a:p>
                    <a:p>
                      <a:pPr marL="0" marR="0" lvl="0" indent="0" algn="ctr"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chemeClr val="lt1"/>
                    </a:solidFill>
                  </a:tcPr>
                </a:tc>
                <a:tc>
                  <a:txBody>
                    <a:bodyPr/>
                    <a:lstStyle/>
                    <a:p>
                      <a:pPr marL="76200" marR="0" lvl="0" indent="0" algn="ctr" rtl="0">
                        <a:lnSpc>
                          <a:spcPct val="100000"/>
                        </a:lnSpc>
                        <a:spcBef>
                          <a:spcPts val="0"/>
                        </a:spcBef>
                        <a:spcAft>
                          <a:spcPts val="0"/>
                        </a:spcAft>
                        <a:buClr>
                          <a:srgbClr val="000000"/>
                        </a:buClr>
                        <a:buSzPts val="2400"/>
                        <a:buFont typeface="Arial"/>
                        <a:buNone/>
                      </a:pPr>
                      <a:r>
                        <a:rPr lang="en-US" sz="2400" u="none" strike="noStrike" cap="none">
                          <a:solidFill>
                            <a:schemeClr val="dk2"/>
                          </a:solidFill>
                          <a:latin typeface="Arial"/>
                          <a:ea typeface="Arial"/>
                          <a:cs typeface="Arial"/>
                          <a:sym typeface="Arial"/>
                        </a:rPr>
                        <a:t>Erin Teger</a:t>
                      </a:r>
                      <a:endParaRPr sz="1400" u="none" strike="noStrike" cap="none"/>
                    </a:p>
                    <a:p>
                      <a:pPr marL="914400" marR="0" lvl="1" indent="-381000" algn="ctr" rtl="0">
                        <a:lnSpc>
                          <a:spcPct val="100000"/>
                        </a:lnSpc>
                        <a:spcBef>
                          <a:spcPts val="0"/>
                        </a:spcBef>
                        <a:spcAft>
                          <a:spcPts val="0"/>
                        </a:spcAft>
                        <a:buClr>
                          <a:schemeClr val="dk2"/>
                        </a:buClr>
                        <a:buSzPts val="2400"/>
                        <a:buFont typeface="Noto Sans Symbols"/>
                        <a:buChar char="❖"/>
                      </a:pPr>
                      <a:r>
                        <a:rPr lang="en-US" sz="2400" u="none" strike="noStrike" cap="none">
                          <a:solidFill>
                            <a:schemeClr val="dk2"/>
                          </a:solidFill>
                          <a:latin typeface="Arial"/>
                          <a:ea typeface="Arial"/>
                          <a:cs typeface="Arial"/>
                          <a:sym typeface="Arial"/>
                        </a:rPr>
                        <a:t>Reading Specialist </a:t>
                      </a:r>
                      <a:endParaRPr sz="1800" u="none" strike="noStrike" cap="none"/>
                    </a:p>
                  </a:txBody>
                  <a:tcPr marL="91450" marR="91450" marT="45725" marB="45725">
                    <a:solidFill>
                      <a:schemeClr val="lt1"/>
                    </a:solidFill>
                  </a:tcPr>
                </a:tc>
              </a:tr>
              <a:tr h="760950">
                <a:tc gridSpan="2">
                  <a:txBody>
                    <a:bodyPr/>
                    <a:lstStyle/>
                    <a:p>
                      <a:pPr marL="76200" marR="0" lvl="0" indent="0" algn="ctr" rtl="0">
                        <a:lnSpc>
                          <a:spcPct val="100000"/>
                        </a:lnSpc>
                        <a:spcBef>
                          <a:spcPts val="0"/>
                        </a:spcBef>
                        <a:spcAft>
                          <a:spcPts val="0"/>
                        </a:spcAft>
                        <a:buClr>
                          <a:schemeClr val="dk2"/>
                        </a:buClr>
                        <a:buSzPts val="2400"/>
                        <a:buFont typeface="Noto Sans Symbols"/>
                        <a:buNone/>
                      </a:pPr>
                      <a:r>
                        <a:rPr lang="en-US" sz="2400" b="1" u="none" strike="noStrike" cap="none">
                          <a:solidFill>
                            <a:schemeClr val="dk2"/>
                          </a:solidFill>
                          <a:latin typeface="Arial"/>
                          <a:ea typeface="Arial"/>
                          <a:cs typeface="Arial"/>
                          <a:sym typeface="Arial"/>
                        </a:rPr>
                        <a:t>Christina Carden</a:t>
                      </a:r>
                      <a:endParaRPr sz="2400" b="1" u="none" strike="noStrike" cap="none">
                        <a:solidFill>
                          <a:schemeClr val="dk2"/>
                        </a:solidFill>
                        <a:latin typeface="Arial"/>
                        <a:ea typeface="Arial"/>
                        <a:cs typeface="Arial"/>
                        <a:sym typeface="Arial"/>
                      </a:endParaRPr>
                    </a:p>
                    <a:p>
                      <a:pPr marL="914400" marR="0" lvl="1" indent="-381000" algn="ctr" rtl="0">
                        <a:lnSpc>
                          <a:spcPct val="100000"/>
                        </a:lnSpc>
                        <a:spcBef>
                          <a:spcPts val="0"/>
                        </a:spcBef>
                        <a:spcAft>
                          <a:spcPts val="0"/>
                        </a:spcAft>
                        <a:buClr>
                          <a:schemeClr val="dk2"/>
                        </a:buClr>
                        <a:buSzPts val="2400"/>
                        <a:buFont typeface="Noto Sans Symbols"/>
                        <a:buChar char="❖"/>
                      </a:pPr>
                      <a:r>
                        <a:rPr lang="en-US" sz="2400" b="1" u="none" strike="noStrike" cap="none">
                          <a:solidFill>
                            <a:schemeClr val="dk2"/>
                          </a:solidFill>
                          <a:latin typeface="Arial"/>
                          <a:ea typeface="Arial"/>
                          <a:cs typeface="Arial"/>
                          <a:sym typeface="Arial"/>
                        </a:rPr>
                        <a:t>Paraprofessional</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chemeClr val="lt1"/>
                    </a:solidFill>
                  </a:tcPr>
                </a:tc>
                <a:tc hMerge="1">
                  <a:txBody>
                    <a:bodyPr/>
                    <a:lstStyle/>
                    <a:p>
                      <a:endParaRPr lang="en-US"/>
                    </a:p>
                  </a:txBody>
                  <a:tcPr/>
                </a:tc>
              </a:tr>
            </a:tbl>
          </a:graphicData>
        </a:graphic>
      </p:graphicFrame>
      <p:pic>
        <p:nvPicPr>
          <p:cNvPr id="135" name="Google Shape;135;p3"/>
          <p:cNvPicPr preferRelativeResize="0"/>
          <p:nvPr/>
        </p:nvPicPr>
        <p:blipFill rotWithShape="1">
          <a:blip r:embed="rId3">
            <a:alphaModFix/>
          </a:blip>
          <a:srcRect/>
          <a:stretch/>
        </p:blipFill>
        <p:spPr>
          <a:xfrm>
            <a:off x="4704715" y="1906821"/>
            <a:ext cx="2529205" cy="1820198"/>
          </a:xfrm>
          <a:prstGeom prst="rect">
            <a:avLst/>
          </a:prstGeom>
          <a:noFill/>
          <a:ln>
            <a:noFill/>
          </a:ln>
        </p:spPr>
      </p:pic>
    </p:spTree>
  </p:cSld>
  <p:clrMapOvr>
    <a:masterClrMapping/>
  </p:clrMapOvr>
  <p:transition>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4"/>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rgbClr val="002060"/>
              </a:buClr>
              <a:buSzPts val="4800"/>
              <a:buFont typeface="Arial"/>
              <a:buNone/>
            </a:pPr>
            <a:r>
              <a:rPr lang="en-US" sz="4800">
                <a:solidFill>
                  <a:srgbClr val="002060"/>
                </a:solidFill>
              </a:rPr>
              <a:t>What Will it Look Like</a:t>
            </a:r>
            <a:endParaRPr/>
          </a:p>
        </p:txBody>
      </p:sp>
      <p:sp>
        <p:nvSpPr>
          <p:cNvPr id="141" name="Google Shape;141;p4"/>
          <p:cNvSpPr txBox="1">
            <a:spLocks noGrp="1"/>
          </p:cNvSpPr>
          <p:nvPr>
            <p:ph type="body" idx="1"/>
          </p:nvPr>
        </p:nvSpPr>
        <p:spPr>
          <a:xfrm>
            <a:off x="1104900" y="1600199"/>
            <a:ext cx="9982200" cy="4988169"/>
          </a:xfrm>
          <a:prstGeom prst="rect">
            <a:avLst/>
          </a:prstGeom>
          <a:noFill/>
          <a:ln w="9525" cap="flat" cmpd="sng">
            <a:solidFill>
              <a:srgbClr val="FFFFFF"/>
            </a:solidFill>
            <a:prstDash val="solid"/>
            <a:round/>
            <a:headEnd type="none" w="sm" len="sm"/>
            <a:tailEnd type="none" w="sm" len="sm"/>
          </a:ln>
        </p:spPr>
        <p:txBody>
          <a:bodyPr spcFirstLastPara="1" wrap="square" lIns="0" tIns="45700" rIns="0" bIns="45700" anchor="t" anchorCtr="0">
            <a:normAutofit/>
          </a:bodyPr>
          <a:lstStyle/>
          <a:p>
            <a:pPr marL="228600" lvl="0" indent="-228600" algn="l" rtl="0">
              <a:lnSpc>
                <a:spcPct val="80000"/>
              </a:lnSpc>
              <a:spcBef>
                <a:spcPts val="0"/>
              </a:spcBef>
              <a:spcAft>
                <a:spcPts val="0"/>
              </a:spcAft>
              <a:buClr>
                <a:schemeClr val="dk2"/>
              </a:buClr>
              <a:buSzPts val="2400"/>
              <a:buChar char="▪"/>
            </a:pPr>
            <a:r>
              <a:rPr lang="en-US" sz="2400">
                <a:solidFill>
                  <a:schemeClr val="dk2"/>
                </a:solidFill>
                <a:highlight>
                  <a:srgbClr val="FFFFFF"/>
                </a:highlight>
                <a:latin typeface="Arial"/>
                <a:ea typeface="Arial"/>
                <a:cs typeface="Arial"/>
                <a:sym typeface="Arial"/>
              </a:rPr>
              <a:t>Our school has a School-Wide Title I program.  </a:t>
            </a:r>
            <a:r>
              <a:rPr lang="en-US" sz="2400" b="1" u="sng">
                <a:solidFill>
                  <a:schemeClr val="dk2"/>
                </a:solidFill>
                <a:highlight>
                  <a:srgbClr val="FFFFFF"/>
                </a:highlight>
                <a:latin typeface="Arial"/>
                <a:ea typeface="Arial"/>
                <a:cs typeface="Arial"/>
                <a:sym typeface="Arial"/>
              </a:rPr>
              <a:t>Any</a:t>
            </a:r>
            <a:r>
              <a:rPr lang="en-US" sz="2400" b="1">
                <a:solidFill>
                  <a:schemeClr val="dk2"/>
                </a:solidFill>
                <a:highlight>
                  <a:srgbClr val="FFFFFF"/>
                </a:highlight>
                <a:latin typeface="Arial"/>
                <a:ea typeface="Arial"/>
                <a:cs typeface="Arial"/>
                <a:sym typeface="Arial"/>
              </a:rPr>
              <a:t> </a:t>
            </a:r>
            <a:r>
              <a:rPr lang="en-US" sz="2400">
                <a:solidFill>
                  <a:schemeClr val="dk2"/>
                </a:solidFill>
                <a:highlight>
                  <a:srgbClr val="FFFFFF"/>
                </a:highlight>
                <a:latin typeface="Arial"/>
                <a:ea typeface="Arial"/>
                <a:cs typeface="Arial"/>
                <a:sym typeface="Arial"/>
              </a:rPr>
              <a:t>student who demonstrates a need for extra support in reading can meet with a Title I teacher or benefit from any resources Title I may have to share with your child’s classroom teacher.</a:t>
            </a:r>
            <a:endParaRPr>
              <a:highlight>
                <a:srgbClr val="FFFFFF"/>
              </a:highlight>
            </a:endParaRPr>
          </a:p>
          <a:p>
            <a:pPr marL="228600" lvl="0" indent="-228600" algn="l" rtl="0">
              <a:lnSpc>
                <a:spcPct val="80000"/>
              </a:lnSpc>
              <a:spcBef>
                <a:spcPts val="1800"/>
              </a:spcBef>
              <a:spcAft>
                <a:spcPts val="0"/>
              </a:spcAft>
              <a:buClr>
                <a:schemeClr val="dk2"/>
              </a:buClr>
              <a:buSzPts val="2400"/>
              <a:buChar char="▪"/>
            </a:pPr>
            <a:r>
              <a:rPr lang="en-US" sz="2400">
                <a:solidFill>
                  <a:schemeClr val="dk2"/>
                </a:solidFill>
                <a:latin typeface="Arial"/>
                <a:ea typeface="Arial"/>
                <a:cs typeface="Arial"/>
                <a:sym typeface="Arial"/>
              </a:rPr>
              <a:t>The majority of Title I instruction will take place in your child’s classroom during their scheduled reading block.  At the same time, the classroom teacher is meeting with small groups of students.  Some students may be pulled out of the classroom to work with a specialist as needed in a Title I classroom or another part of the school building. This is additional support and will not cause them to miss any new or important instruction or activities in the classroom.</a:t>
            </a:r>
            <a:endParaRPr/>
          </a:p>
          <a:p>
            <a:pPr marL="228600" lvl="0" indent="-228600" algn="l" rtl="0">
              <a:lnSpc>
                <a:spcPct val="80000"/>
              </a:lnSpc>
              <a:spcBef>
                <a:spcPts val="1800"/>
              </a:spcBef>
              <a:spcAft>
                <a:spcPts val="0"/>
              </a:spcAft>
              <a:buClr>
                <a:schemeClr val="dk2"/>
              </a:buClr>
              <a:buSzPts val="2400"/>
              <a:buChar char="▪"/>
            </a:pPr>
            <a:r>
              <a:rPr lang="en-US" sz="2400">
                <a:solidFill>
                  <a:schemeClr val="dk2"/>
                </a:solidFill>
                <a:latin typeface="Arial"/>
                <a:ea typeface="Arial"/>
                <a:cs typeface="Arial"/>
                <a:sym typeface="Arial"/>
              </a:rPr>
              <a:t>All reading events this year offered through Title I are open to </a:t>
            </a:r>
            <a:r>
              <a:rPr lang="en-US" sz="2400" b="1" u="sng">
                <a:solidFill>
                  <a:schemeClr val="dk2"/>
                </a:solidFill>
                <a:latin typeface="Arial"/>
                <a:ea typeface="Arial"/>
                <a:cs typeface="Arial"/>
                <a:sym typeface="Arial"/>
              </a:rPr>
              <a:t>all</a:t>
            </a:r>
            <a:r>
              <a:rPr lang="en-US" sz="2400">
                <a:solidFill>
                  <a:schemeClr val="dk2"/>
                </a:solidFill>
                <a:latin typeface="Arial"/>
                <a:ea typeface="Arial"/>
                <a:cs typeface="Arial"/>
                <a:sym typeface="Arial"/>
              </a:rPr>
              <a:t> families in the school, not just families of students specifically working with a Title I Teacher.</a:t>
            </a:r>
            <a:endParaRPr/>
          </a:p>
          <a:p>
            <a:pPr marL="228600" lvl="0" indent="-101600" algn="l" rtl="0">
              <a:lnSpc>
                <a:spcPct val="80000"/>
              </a:lnSpc>
              <a:spcBef>
                <a:spcPts val="1800"/>
              </a:spcBef>
              <a:spcAft>
                <a:spcPts val="0"/>
              </a:spcAft>
              <a:buClr>
                <a:schemeClr val="dk1"/>
              </a:buClr>
              <a:buSzPts val="2000"/>
              <a:buNone/>
            </a:pPr>
            <a:endParaRPr/>
          </a:p>
        </p:txBody>
      </p:sp>
    </p:spTree>
  </p:cSld>
  <p:clrMapOvr>
    <a:masterClrMapping/>
  </p:clrMapOvr>
  <p:transition>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txBox="1">
            <a:spLocks noGrp="1"/>
          </p:cNvSpPr>
          <p:nvPr>
            <p:ph type="title"/>
          </p:nvPr>
        </p:nvSpPr>
        <p:spPr>
          <a:xfrm>
            <a:off x="1104900" y="76200"/>
            <a:ext cx="1082919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rgbClr val="002060"/>
              </a:buClr>
              <a:buSzPts val="4800"/>
              <a:buFont typeface="Arial"/>
              <a:buNone/>
            </a:pPr>
            <a:r>
              <a:rPr lang="en-US" sz="4800">
                <a:solidFill>
                  <a:srgbClr val="002060"/>
                </a:solidFill>
              </a:rPr>
              <a:t>Title I Instruction</a:t>
            </a:r>
            <a:endParaRPr/>
          </a:p>
        </p:txBody>
      </p:sp>
      <p:sp>
        <p:nvSpPr>
          <p:cNvPr id="147" name="Google Shape;147;p5"/>
          <p:cNvSpPr txBox="1">
            <a:spLocks noGrp="1"/>
          </p:cNvSpPr>
          <p:nvPr>
            <p:ph type="body" idx="1"/>
          </p:nvPr>
        </p:nvSpPr>
        <p:spPr>
          <a:xfrm>
            <a:off x="1104899" y="1600200"/>
            <a:ext cx="8953501" cy="4572000"/>
          </a:xfrm>
          <a:prstGeom prst="rect">
            <a:avLst/>
          </a:prstGeom>
          <a:noFill/>
          <a:ln>
            <a:noFill/>
          </a:ln>
        </p:spPr>
        <p:txBody>
          <a:bodyPr spcFirstLastPara="1" wrap="square" lIns="0" tIns="45700" rIns="0" bIns="45700" anchor="t" anchorCtr="0">
            <a:normAutofit/>
          </a:bodyPr>
          <a:lstStyle/>
          <a:p>
            <a:pPr marL="457200" lvl="1" indent="0" algn="l" rtl="0">
              <a:lnSpc>
                <a:spcPct val="70000"/>
              </a:lnSpc>
              <a:spcBef>
                <a:spcPts val="0"/>
              </a:spcBef>
              <a:spcAft>
                <a:spcPts val="0"/>
              </a:spcAft>
              <a:buClr>
                <a:schemeClr val="dk2"/>
              </a:buClr>
              <a:buSzPts val="2400"/>
              <a:buNone/>
            </a:pPr>
            <a:r>
              <a:rPr lang="en-US" sz="2400">
                <a:solidFill>
                  <a:schemeClr val="dk2"/>
                </a:solidFill>
                <a:latin typeface="Arial"/>
                <a:ea typeface="Arial"/>
                <a:cs typeface="Arial"/>
                <a:sym typeface="Arial"/>
              </a:rPr>
              <a:t>Instruction is typically 5 days a week, but we do have cases where instruction is only on an as needed basis and those students may only see the Title I Teacher a few days/weeks in a month.</a:t>
            </a:r>
            <a:endParaRPr/>
          </a:p>
          <a:p>
            <a:pPr marL="457200" lvl="1" indent="0" algn="l" rtl="0">
              <a:lnSpc>
                <a:spcPct val="70000"/>
              </a:lnSpc>
              <a:spcBef>
                <a:spcPts val="600"/>
              </a:spcBef>
              <a:spcAft>
                <a:spcPts val="0"/>
              </a:spcAft>
              <a:buClr>
                <a:schemeClr val="dk1"/>
              </a:buClr>
              <a:buSzPts val="2400"/>
              <a:buNone/>
            </a:pPr>
            <a:endParaRPr sz="2400">
              <a:solidFill>
                <a:schemeClr val="dk2"/>
              </a:solidFill>
              <a:latin typeface="Arial"/>
              <a:ea typeface="Arial"/>
              <a:cs typeface="Arial"/>
              <a:sym typeface="Arial"/>
            </a:endParaRPr>
          </a:p>
          <a:p>
            <a:pPr marL="457200" lvl="1" indent="0" algn="l" rtl="0">
              <a:lnSpc>
                <a:spcPct val="70000"/>
              </a:lnSpc>
              <a:spcBef>
                <a:spcPts val="600"/>
              </a:spcBef>
              <a:spcAft>
                <a:spcPts val="0"/>
              </a:spcAft>
              <a:buClr>
                <a:schemeClr val="dk2"/>
              </a:buClr>
              <a:buSzPts val="2400"/>
              <a:buNone/>
            </a:pPr>
            <a:r>
              <a:rPr lang="en-US" sz="2400">
                <a:solidFill>
                  <a:schemeClr val="dk2"/>
                </a:solidFill>
                <a:latin typeface="Arial"/>
                <a:ea typeface="Arial"/>
                <a:cs typeface="Arial"/>
                <a:sym typeface="Arial"/>
              </a:rPr>
              <a:t>One program we </a:t>
            </a:r>
            <a:r>
              <a:rPr lang="en-US" sz="2400">
                <a:solidFill>
                  <a:schemeClr val="dk2"/>
                </a:solidFill>
              </a:rPr>
              <a:t>currently use to guide instruction </a:t>
            </a:r>
            <a:r>
              <a:rPr lang="en-US" sz="2400">
                <a:solidFill>
                  <a:schemeClr val="dk2"/>
                </a:solidFill>
                <a:latin typeface="Arial"/>
                <a:ea typeface="Arial"/>
                <a:cs typeface="Arial"/>
                <a:sym typeface="Arial"/>
              </a:rPr>
              <a:t>is Fountas and Pinnell’s LLI (Leveled Literacy Intervention). The goal of this program is to bring students closer to grade level expectations.</a:t>
            </a:r>
            <a:endParaRPr/>
          </a:p>
          <a:p>
            <a:pPr marL="457200" lvl="1" indent="0" algn="l" rtl="0">
              <a:lnSpc>
                <a:spcPct val="70000"/>
              </a:lnSpc>
              <a:spcBef>
                <a:spcPts val="600"/>
              </a:spcBef>
              <a:spcAft>
                <a:spcPts val="0"/>
              </a:spcAft>
              <a:buClr>
                <a:schemeClr val="dk2"/>
              </a:buClr>
              <a:buSzPts val="2400"/>
              <a:buNone/>
            </a:pPr>
            <a:r>
              <a:rPr lang="en-US" sz="2400">
                <a:solidFill>
                  <a:schemeClr val="dk2"/>
                </a:solidFill>
                <a:latin typeface="Arial"/>
                <a:ea typeface="Arial"/>
                <a:cs typeface="Arial"/>
                <a:sym typeface="Arial"/>
              </a:rPr>
              <a:t>The components:</a:t>
            </a:r>
            <a:endParaRPr/>
          </a:p>
          <a:p>
            <a:pPr marL="1257300" lvl="2" indent="-342900" algn="l" rtl="0">
              <a:lnSpc>
                <a:spcPct val="70000"/>
              </a:lnSpc>
              <a:spcBef>
                <a:spcPts val="600"/>
              </a:spcBef>
              <a:spcAft>
                <a:spcPts val="0"/>
              </a:spcAft>
              <a:buClr>
                <a:schemeClr val="dk2"/>
              </a:buClr>
              <a:buSzPts val="2400"/>
              <a:buFont typeface="Noto Sans Symbols"/>
              <a:buChar char="❖"/>
            </a:pPr>
            <a:r>
              <a:rPr lang="en-US" sz="2400">
                <a:solidFill>
                  <a:schemeClr val="dk2"/>
                </a:solidFill>
                <a:latin typeface="Arial"/>
                <a:ea typeface="Arial"/>
                <a:cs typeface="Arial"/>
                <a:sym typeface="Arial"/>
              </a:rPr>
              <a:t>15-20 minutes, five times per week</a:t>
            </a:r>
            <a:endParaRPr/>
          </a:p>
          <a:p>
            <a:pPr marL="1257300" lvl="2" indent="-342900" algn="l" rtl="0">
              <a:lnSpc>
                <a:spcPct val="70000"/>
              </a:lnSpc>
              <a:spcBef>
                <a:spcPts val="600"/>
              </a:spcBef>
              <a:spcAft>
                <a:spcPts val="0"/>
              </a:spcAft>
              <a:buClr>
                <a:schemeClr val="dk2"/>
              </a:buClr>
              <a:buSzPts val="2400"/>
              <a:buFont typeface="Noto Sans Symbols"/>
              <a:buChar char="❖"/>
            </a:pPr>
            <a:r>
              <a:rPr lang="en-US" sz="2400">
                <a:solidFill>
                  <a:schemeClr val="dk2"/>
                </a:solidFill>
                <a:latin typeface="Arial"/>
                <a:ea typeface="Arial"/>
                <a:cs typeface="Arial"/>
                <a:sym typeface="Arial"/>
              </a:rPr>
              <a:t>Daily fluency, phonics, phonological awareness, comprehension &amp; writing instruction and practice</a:t>
            </a:r>
            <a:endParaRPr/>
          </a:p>
          <a:p>
            <a:pPr marL="1257300" lvl="2" indent="-342900" algn="l" rtl="0">
              <a:lnSpc>
                <a:spcPct val="70000"/>
              </a:lnSpc>
              <a:spcBef>
                <a:spcPts val="600"/>
              </a:spcBef>
              <a:spcAft>
                <a:spcPts val="0"/>
              </a:spcAft>
              <a:buClr>
                <a:schemeClr val="dk2"/>
              </a:buClr>
              <a:buSzPts val="2400"/>
              <a:buFont typeface="Noto Sans Symbols"/>
              <a:buChar char="❖"/>
            </a:pPr>
            <a:r>
              <a:rPr lang="en-US" sz="2400">
                <a:solidFill>
                  <a:schemeClr val="dk2"/>
                </a:solidFill>
                <a:latin typeface="Arial"/>
                <a:ea typeface="Arial"/>
                <a:cs typeface="Arial"/>
                <a:sym typeface="Arial"/>
              </a:rPr>
              <a:t>Weekly data collection to meet student needs and monitor progress</a:t>
            </a:r>
            <a:endParaRPr/>
          </a:p>
          <a:p>
            <a:pPr marL="0" lvl="0" indent="0" algn="l" rtl="0">
              <a:lnSpc>
                <a:spcPct val="70000"/>
              </a:lnSpc>
              <a:spcBef>
                <a:spcPts val="1200"/>
              </a:spcBef>
              <a:spcAft>
                <a:spcPts val="0"/>
              </a:spcAft>
              <a:buClr>
                <a:schemeClr val="dk1"/>
              </a:buClr>
              <a:buSzPts val="2400"/>
              <a:buNone/>
            </a:pPr>
            <a:endParaRPr sz="2400"/>
          </a:p>
        </p:txBody>
      </p:sp>
      <p:pic>
        <p:nvPicPr>
          <p:cNvPr id="148" name="Google Shape;148;p5" descr="Kids Sitting on Books"/>
          <p:cNvPicPr preferRelativeResize="0"/>
          <p:nvPr/>
        </p:nvPicPr>
        <p:blipFill rotWithShape="1">
          <a:blip r:embed="rId3">
            <a:alphaModFix/>
          </a:blip>
          <a:srcRect/>
          <a:stretch/>
        </p:blipFill>
        <p:spPr>
          <a:xfrm>
            <a:off x="9859295" y="4230757"/>
            <a:ext cx="1901350" cy="2054085"/>
          </a:xfrm>
          <a:prstGeom prst="rect">
            <a:avLst/>
          </a:prstGeom>
          <a:noFill/>
          <a:ln>
            <a:noFill/>
          </a:ln>
        </p:spPr>
      </p:pic>
    </p:spTree>
  </p:cSld>
  <p:clrMapOvr>
    <a:masterClrMapping/>
  </p:clrMapOvr>
  <p:transition>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rgbClr val="002060"/>
              </a:buClr>
              <a:buSzPts val="4800"/>
              <a:buFont typeface="Arial"/>
              <a:buNone/>
            </a:pPr>
            <a:r>
              <a:rPr lang="en-US" sz="4800">
                <a:solidFill>
                  <a:srgbClr val="002060"/>
                </a:solidFill>
              </a:rPr>
              <a:t>Title I Instruction</a:t>
            </a:r>
            <a:endParaRPr/>
          </a:p>
        </p:txBody>
      </p:sp>
      <p:sp>
        <p:nvSpPr>
          <p:cNvPr id="154" name="Google Shape;154;p6"/>
          <p:cNvSpPr txBox="1">
            <a:spLocks noGrp="1"/>
          </p:cNvSpPr>
          <p:nvPr>
            <p:ph type="body" idx="1"/>
          </p:nvPr>
        </p:nvSpPr>
        <p:spPr>
          <a:xfrm>
            <a:off x="1104900" y="1600200"/>
            <a:ext cx="9982200" cy="45720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dk2"/>
              </a:buClr>
              <a:buSzPts val="2400"/>
              <a:buNone/>
            </a:pPr>
            <a:r>
              <a:rPr lang="en-US" sz="2400" b="1">
                <a:solidFill>
                  <a:schemeClr val="dk2"/>
                </a:solidFill>
                <a:latin typeface="Arial"/>
                <a:ea typeface="Arial"/>
                <a:cs typeface="Arial"/>
                <a:sym typeface="Arial"/>
              </a:rPr>
              <a:t>Orton Gillingham (O.G.)</a:t>
            </a:r>
            <a:endParaRPr/>
          </a:p>
          <a:p>
            <a:pPr marL="228600" lvl="0" indent="-228600" algn="l" rtl="0">
              <a:lnSpc>
                <a:spcPct val="90000"/>
              </a:lnSpc>
              <a:spcBef>
                <a:spcPts val="1800"/>
              </a:spcBef>
              <a:spcAft>
                <a:spcPts val="0"/>
              </a:spcAft>
              <a:buClr>
                <a:schemeClr val="dk2"/>
              </a:buClr>
              <a:buSzPts val="2400"/>
              <a:buFont typeface="Noto Sans Symbols"/>
              <a:buChar char="❖"/>
            </a:pPr>
            <a:r>
              <a:rPr lang="en-US" sz="2400">
                <a:solidFill>
                  <a:schemeClr val="dk2"/>
                </a:solidFill>
                <a:latin typeface="Arial"/>
                <a:ea typeface="Arial"/>
                <a:cs typeface="Arial"/>
                <a:sym typeface="Arial"/>
              </a:rPr>
              <a:t>Currently both Reading Specialists are trained in Orton Gillingham.</a:t>
            </a:r>
            <a:endParaRPr/>
          </a:p>
          <a:p>
            <a:pPr marL="228600" lvl="0" indent="-228600" algn="l" rtl="0">
              <a:lnSpc>
                <a:spcPct val="90000"/>
              </a:lnSpc>
              <a:spcBef>
                <a:spcPts val="1800"/>
              </a:spcBef>
              <a:spcAft>
                <a:spcPts val="0"/>
              </a:spcAft>
              <a:buClr>
                <a:schemeClr val="dk2"/>
              </a:buClr>
              <a:buSzPts val="2400"/>
              <a:buFont typeface="Noto Sans Symbols"/>
              <a:buChar char="❖"/>
            </a:pPr>
            <a:r>
              <a:rPr lang="en-US" sz="2400">
                <a:solidFill>
                  <a:schemeClr val="dk2"/>
                </a:solidFill>
                <a:latin typeface="Arial"/>
                <a:ea typeface="Arial"/>
                <a:cs typeface="Arial"/>
                <a:sym typeface="Arial"/>
              </a:rPr>
              <a:t>This is currently a statewide initiative to train Virginia’s teachers in best phonics practices.</a:t>
            </a:r>
            <a:endParaRPr/>
          </a:p>
          <a:p>
            <a:pPr marL="228600" lvl="0" indent="-228600" algn="l" rtl="0">
              <a:lnSpc>
                <a:spcPct val="90000"/>
              </a:lnSpc>
              <a:spcBef>
                <a:spcPts val="1800"/>
              </a:spcBef>
              <a:spcAft>
                <a:spcPts val="0"/>
              </a:spcAft>
              <a:buClr>
                <a:schemeClr val="dk2"/>
              </a:buClr>
              <a:buSzPts val="2400"/>
              <a:buFont typeface="Noto Sans Symbols"/>
              <a:buChar char="❖"/>
            </a:pPr>
            <a:r>
              <a:rPr lang="en-US" sz="2400">
                <a:solidFill>
                  <a:schemeClr val="dk2"/>
                </a:solidFill>
                <a:latin typeface="Arial"/>
                <a:ea typeface="Arial"/>
                <a:cs typeface="Arial"/>
                <a:sym typeface="Arial"/>
              </a:rPr>
              <a:t>O.G. is a multisensory approach that targets specific phonics and spelling rules to help students who are behind and have not responded to other approaches.</a:t>
            </a:r>
            <a:endParaRPr/>
          </a:p>
          <a:p>
            <a:pPr marL="228600" lvl="0" indent="-228600" algn="l" rtl="0">
              <a:lnSpc>
                <a:spcPct val="90000"/>
              </a:lnSpc>
              <a:spcBef>
                <a:spcPts val="1800"/>
              </a:spcBef>
              <a:spcAft>
                <a:spcPts val="0"/>
              </a:spcAft>
              <a:buClr>
                <a:schemeClr val="dk2"/>
              </a:buClr>
              <a:buSzPts val="2400"/>
              <a:buFont typeface="Noto Sans Symbols"/>
              <a:buChar char="❖"/>
            </a:pPr>
            <a:r>
              <a:rPr lang="en-US" sz="2400">
                <a:solidFill>
                  <a:schemeClr val="dk2"/>
                </a:solidFill>
                <a:latin typeface="Arial"/>
                <a:ea typeface="Arial"/>
                <a:cs typeface="Arial"/>
                <a:sym typeface="Arial"/>
              </a:rPr>
              <a:t>Both LLI and O.G. are highly researched and highly effective.</a:t>
            </a:r>
            <a:endParaRPr/>
          </a:p>
        </p:txBody>
      </p:sp>
    </p:spTree>
  </p:cSld>
  <p:clrMapOvr>
    <a:masterClrMapping/>
  </p:clrMapOvr>
  <p:transition>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txBox="1">
            <a:spLocks noGrp="1"/>
          </p:cNvSpPr>
          <p:nvPr>
            <p:ph type="title"/>
          </p:nvPr>
        </p:nvSpPr>
        <p:spPr>
          <a:xfrm>
            <a:off x="1104900" y="76200"/>
            <a:ext cx="10702070"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rgbClr val="002060"/>
              </a:buClr>
              <a:buSzPts val="4320"/>
              <a:buFont typeface="Arial"/>
              <a:buNone/>
            </a:pPr>
            <a:r>
              <a:rPr lang="en-US" sz="4320">
                <a:solidFill>
                  <a:srgbClr val="002060"/>
                </a:solidFill>
              </a:rPr>
              <a:t>How Can You Help Your Child at Home?</a:t>
            </a:r>
            <a:endParaRPr/>
          </a:p>
        </p:txBody>
      </p:sp>
      <p:sp>
        <p:nvSpPr>
          <p:cNvPr id="160" name="Google Shape;160;p7"/>
          <p:cNvSpPr/>
          <p:nvPr/>
        </p:nvSpPr>
        <p:spPr>
          <a:xfrm>
            <a:off x="1104900" y="1497271"/>
            <a:ext cx="10702070" cy="3170058"/>
          </a:xfrm>
          <a:prstGeom prst="rect">
            <a:avLst/>
          </a:prstGeom>
          <a:noFill/>
          <a:ln>
            <a:noFill/>
          </a:ln>
        </p:spPr>
        <p:txBody>
          <a:bodyPr spcFirstLastPara="1" wrap="square" lIns="91425" tIns="45700" rIns="91425" bIns="45700" anchor="ctr" anchorCtr="0">
            <a:spAutoFit/>
          </a:bodyPr>
          <a:lstStyle/>
          <a:p>
            <a:pPr marL="0" marR="0" lvl="0" indent="-203200" algn="l" rtl="0">
              <a:lnSpc>
                <a:spcPct val="100000"/>
              </a:lnSpc>
              <a:spcBef>
                <a:spcPts val="0"/>
              </a:spcBef>
              <a:spcAft>
                <a:spcPts val="0"/>
              </a:spcAft>
              <a:buClr>
                <a:srgbClr val="002060"/>
              </a:buClr>
              <a:buSzPts val="3200"/>
              <a:buFont typeface="Arial"/>
              <a:buChar char="•"/>
            </a:pPr>
            <a:r>
              <a:rPr lang="en-US" sz="3200" b="1" i="0" u="none" strike="noStrike" cap="none">
                <a:solidFill>
                  <a:srgbClr val="002060"/>
                </a:solidFill>
                <a:latin typeface="Arial"/>
                <a:ea typeface="Arial"/>
                <a:cs typeface="Arial"/>
                <a:sym typeface="Arial"/>
              </a:rPr>
              <a:t>Read with them every night for 20-25 minutes</a:t>
            </a:r>
            <a:endParaRPr sz="3200" b="1" i="0" u="none" strike="noStrike" cap="none">
              <a:solidFill>
                <a:srgbClr val="002060"/>
              </a:solidFill>
              <a:latin typeface="Arial"/>
              <a:ea typeface="Arial"/>
              <a:cs typeface="Arial"/>
              <a:sym typeface="Arial"/>
            </a:endParaRPr>
          </a:p>
          <a:p>
            <a:pPr marL="0" marR="0" lvl="0" indent="-152400" algn="l" rtl="0">
              <a:lnSpc>
                <a:spcPct val="100000"/>
              </a:lnSpc>
              <a:spcBef>
                <a:spcPts val="0"/>
              </a:spcBef>
              <a:spcAft>
                <a:spcPts val="0"/>
              </a:spcAft>
              <a:buClr>
                <a:schemeClr val="dk2"/>
              </a:buClr>
              <a:buSzPts val="2400"/>
              <a:buFont typeface="Arial"/>
              <a:buChar char="•"/>
            </a:pPr>
            <a:r>
              <a:rPr lang="en-US" sz="2400" b="0" i="0" u="none" strike="noStrike" cap="none">
                <a:solidFill>
                  <a:schemeClr val="dk2"/>
                </a:solidFill>
                <a:latin typeface="Arial"/>
                <a:ea typeface="Arial"/>
                <a:cs typeface="Arial"/>
                <a:sym typeface="Arial"/>
              </a:rPr>
              <a:t>Help your child visualize the story in their mind like a movie.</a:t>
            </a:r>
            <a:endParaRPr sz="2400" b="0" i="0" u="none" strike="noStrike" cap="none">
              <a:solidFill>
                <a:schemeClr val="dk2"/>
              </a:solidFill>
              <a:latin typeface="Arial"/>
              <a:ea typeface="Arial"/>
              <a:cs typeface="Arial"/>
              <a:sym typeface="Arial"/>
            </a:endParaRPr>
          </a:p>
          <a:p>
            <a:pPr marL="0" marR="0" lvl="0" indent="-152400" algn="l" rtl="0">
              <a:lnSpc>
                <a:spcPct val="100000"/>
              </a:lnSpc>
              <a:spcBef>
                <a:spcPts val="0"/>
              </a:spcBef>
              <a:spcAft>
                <a:spcPts val="0"/>
              </a:spcAft>
              <a:buClr>
                <a:schemeClr val="dk2"/>
              </a:buClr>
              <a:buSzPts val="2400"/>
              <a:buFont typeface="Arial"/>
              <a:buChar char="•"/>
            </a:pPr>
            <a:r>
              <a:rPr lang="en-US" sz="2400" b="0" i="0" u="none" strike="noStrike" cap="none">
                <a:solidFill>
                  <a:schemeClr val="dk2"/>
                </a:solidFill>
                <a:latin typeface="Arial"/>
                <a:ea typeface="Arial"/>
                <a:cs typeface="Arial"/>
                <a:sym typeface="Arial"/>
              </a:rPr>
              <a:t>Have your child retell the story with character, setting, problem, solution .</a:t>
            </a:r>
            <a:endParaRPr sz="2400" b="0" i="0" u="none" strike="noStrike" cap="none">
              <a:solidFill>
                <a:schemeClr val="dk2"/>
              </a:solidFill>
              <a:latin typeface="Arial"/>
              <a:ea typeface="Arial"/>
              <a:cs typeface="Arial"/>
              <a:sym typeface="Arial"/>
            </a:endParaRPr>
          </a:p>
          <a:p>
            <a:pPr marL="0" marR="0" lvl="0" indent="-152400" algn="l" rtl="0">
              <a:lnSpc>
                <a:spcPct val="100000"/>
              </a:lnSpc>
              <a:spcBef>
                <a:spcPts val="0"/>
              </a:spcBef>
              <a:spcAft>
                <a:spcPts val="0"/>
              </a:spcAft>
              <a:buClr>
                <a:schemeClr val="dk2"/>
              </a:buClr>
              <a:buSzPts val="2400"/>
              <a:buFont typeface="Arial"/>
              <a:buChar char="•"/>
            </a:pPr>
            <a:r>
              <a:rPr lang="en-US" sz="2400" b="0" i="0" u="none" strike="noStrike" cap="none">
                <a:solidFill>
                  <a:schemeClr val="dk2"/>
                </a:solidFill>
                <a:latin typeface="Arial"/>
                <a:ea typeface="Arial"/>
                <a:cs typeface="Arial"/>
                <a:sym typeface="Arial"/>
              </a:rPr>
              <a:t>Ask questions about what they’re reading.</a:t>
            </a:r>
            <a:endParaRPr sz="2400" b="0" i="0" u="none" strike="noStrike" cap="none">
              <a:solidFill>
                <a:schemeClr val="dk2"/>
              </a:solidFill>
              <a:latin typeface="Arial"/>
              <a:ea typeface="Arial"/>
              <a:cs typeface="Arial"/>
              <a:sym typeface="Arial"/>
            </a:endParaRPr>
          </a:p>
          <a:p>
            <a:pPr marL="457200" marR="0" lvl="1" indent="-152400" algn="l" rtl="0">
              <a:lnSpc>
                <a:spcPct val="100000"/>
              </a:lnSpc>
              <a:spcBef>
                <a:spcPts val="0"/>
              </a:spcBef>
              <a:spcAft>
                <a:spcPts val="0"/>
              </a:spcAft>
              <a:buClr>
                <a:schemeClr val="dk2"/>
              </a:buClr>
              <a:buSzPts val="2400"/>
              <a:buFont typeface="Noto Sans Symbols"/>
              <a:buChar char="∙"/>
            </a:pPr>
            <a:r>
              <a:rPr lang="en-US" sz="2400" b="0" i="0" u="none" strike="noStrike" cap="none">
                <a:solidFill>
                  <a:schemeClr val="dk2"/>
                </a:solidFill>
                <a:latin typeface="Arial"/>
                <a:ea typeface="Arial"/>
                <a:cs typeface="Arial"/>
                <a:sym typeface="Arial"/>
              </a:rPr>
              <a:t>Would you be friends with the main character?</a:t>
            </a:r>
            <a:endParaRPr sz="2400" b="0" i="0" u="none" strike="noStrike" cap="none">
              <a:solidFill>
                <a:schemeClr val="dk2"/>
              </a:solidFill>
              <a:latin typeface="Arial"/>
              <a:ea typeface="Arial"/>
              <a:cs typeface="Arial"/>
              <a:sym typeface="Arial"/>
            </a:endParaRPr>
          </a:p>
          <a:p>
            <a:pPr marL="457200" marR="0" lvl="1" indent="-152400" algn="l" rtl="0">
              <a:lnSpc>
                <a:spcPct val="100000"/>
              </a:lnSpc>
              <a:spcBef>
                <a:spcPts val="0"/>
              </a:spcBef>
              <a:spcAft>
                <a:spcPts val="0"/>
              </a:spcAft>
              <a:buClr>
                <a:schemeClr val="dk2"/>
              </a:buClr>
              <a:buSzPts val="2400"/>
              <a:buFont typeface="Noto Sans Symbols"/>
              <a:buChar char="∙"/>
            </a:pPr>
            <a:r>
              <a:rPr lang="en-US" sz="2400" b="0" i="0" u="none" strike="noStrike" cap="none">
                <a:solidFill>
                  <a:schemeClr val="dk2"/>
                </a:solidFill>
                <a:latin typeface="Arial"/>
                <a:ea typeface="Arial"/>
                <a:cs typeface="Arial"/>
                <a:sym typeface="Arial"/>
              </a:rPr>
              <a:t>You didn’t like this book - What would you change?</a:t>
            </a:r>
            <a:endParaRPr sz="2400" b="0" i="0" u="none" strike="noStrike" cap="none">
              <a:solidFill>
                <a:schemeClr val="dk2"/>
              </a:solidFill>
              <a:latin typeface="Arial"/>
              <a:ea typeface="Arial"/>
              <a:cs typeface="Arial"/>
              <a:sym typeface="Arial"/>
            </a:endParaRPr>
          </a:p>
          <a:p>
            <a:pPr marL="457200" marR="0" lvl="1" indent="-152400" algn="l" rtl="0">
              <a:lnSpc>
                <a:spcPct val="100000"/>
              </a:lnSpc>
              <a:spcBef>
                <a:spcPts val="0"/>
              </a:spcBef>
              <a:spcAft>
                <a:spcPts val="0"/>
              </a:spcAft>
              <a:buClr>
                <a:schemeClr val="dk2"/>
              </a:buClr>
              <a:buSzPts val="2400"/>
              <a:buFont typeface="Noto Sans Symbols"/>
              <a:buChar char="∙"/>
            </a:pPr>
            <a:r>
              <a:rPr lang="en-US" sz="2400" b="0" i="0" u="none" strike="noStrike" cap="none">
                <a:solidFill>
                  <a:schemeClr val="dk2"/>
                </a:solidFill>
                <a:latin typeface="Arial"/>
                <a:ea typeface="Arial"/>
                <a:cs typeface="Arial"/>
                <a:sym typeface="Arial"/>
              </a:rPr>
              <a:t>How would you change the ending?</a:t>
            </a:r>
            <a:endParaRPr sz="2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61" name="Google Shape;161;p7" descr="Girl Reading"/>
          <p:cNvPicPr preferRelativeResize="0"/>
          <p:nvPr/>
        </p:nvPicPr>
        <p:blipFill rotWithShape="1">
          <a:blip r:embed="rId3">
            <a:alphaModFix/>
          </a:blip>
          <a:srcRect/>
          <a:stretch/>
        </p:blipFill>
        <p:spPr>
          <a:xfrm>
            <a:off x="8182708" y="4132400"/>
            <a:ext cx="3624262" cy="2311629"/>
          </a:xfrm>
          <a:prstGeom prst="rect">
            <a:avLst/>
          </a:prstGeom>
          <a:noFill/>
          <a:ln>
            <a:noFill/>
          </a:ln>
        </p:spPr>
      </p:pic>
      <p:sp>
        <p:nvSpPr>
          <p:cNvPr id="162" name="Google Shape;162;p7"/>
          <p:cNvSpPr/>
          <p:nvPr/>
        </p:nvSpPr>
        <p:spPr>
          <a:xfrm>
            <a:off x="936702" y="4581981"/>
            <a:ext cx="6634975" cy="2215991"/>
          </a:xfrm>
          <a:custGeom>
            <a:avLst/>
            <a:gdLst/>
            <a:ahLst/>
            <a:cxnLst/>
            <a:rect l="l" t="t" r="r" b="b"/>
            <a:pathLst>
              <a:path w="6634975" h="2215991" fill="none" extrusionOk="0">
                <a:moveTo>
                  <a:pt x="0" y="0"/>
                </a:moveTo>
                <a:cubicBezTo>
                  <a:pt x="180045" y="-26308"/>
                  <a:pt x="390777" y="45573"/>
                  <a:pt x="619264" y="0"/>
                </a:cubicBezTo>
                <a:cubicBezTo>
                  <a:pt x="847751" y="-45573"/>
                  <a:pt x="879649" y="38405"/>
                  <a:pt x="973130" y="0"/>
                </a:cubicBezTo>
                <a:cubicBezTo>
                  <a:pt x="1066611" y="-38405"/>
                  <a:pt x="1257780" y="38685"/>
                  <a:pt x="1459695" y="0"/>
                </a:cubicBezTo>
                <a:cubicBezTo>
                  <a:pt x="1661610" y="-38685"/>
                  <a:pt x="1810274" y="33298"/>
                  <a:pt x="2145309" y="0"/>
                </a:cubicBezTo>
                <a:cubicBezTo>
                  <a:pt x="2480344" y="-33298"/>
                  <a:pt x="2424064" y="17931"/>
                  <a:pt x="2565524" y="0"/>
                </a:cubicBezTo>
                <a:cubicBezTo>
                  <a:pt x="2706984" y="-17931"/>
                  <a:pt x="2910719" y="36809"/>
                  <a:pt x="3052089" y="0"/>
                </a:cubicBezTo>
                <a:cubicBezTo>
                  <a:pt x="3193459" y="-36809"/>
                  <a:pt x="3358543" y="26733"/>
                  <a:pt x="3472304" y="0"/>
                </a:cubicBezTo>
                <a:cubicBezTo>
                  <a:pt x="3586066" y="-26733"/>
                  <a:pt x="3846814" y="44726"/>
                  <a:pt x="3958868" y="0"/>
                </a:cubicBezTo>
                <a:cubicBezTo>
                  <a:pt x="4070922" y="-44726"/>
                  <a:pt x="4249317" y="19690"/>
                  <a:pt x="4379084" y="0"/>
                </a:cubicBezTo>
                <a:cubicBezTo>
                  <a:pt x="4508851" y="-19690"/>
                  <a:pt x="4619616" y="15240"/>
                  <a:pt x="4799299" y="0"/>
                </a:cubicBezTo>
                <a:cubicBezTo>
                  <a:pt x="4978983" y="-15240"/>
                  <a:pt x="5155716" y="1561"/>
                  <a:pt x="5352213" y="0"/>
                </a:cubicBezTo>
                <a:cubicBezTo>
                  <a:pt x="5548710" y="-1561"/>
                  <a:pt x="5588244" y="11331"/>
                  <a:pt x="5772428" y="0"/>
                </a:cubicBezTo>
                <a:cubicBezTo>
                  <a:pt x="5956612" y="-11331"/>
                  <a:pt x="6445713" y="38782"/>
                  <a:pt x="6634975" y="0"/>
                </a:cubicBezTo>
                <a:cubicBezTo>
                  <a:pt x="6671549" y="131056"/>
                  <a:pt x="6590047" y="340994"/>
                  <a:pt x="6634975" y="553998"/>
                </a:cubicBezTo>
                <a:cubicBezTo>
                  <a:pt x="6679903" y="767002"/>
                  <a:pt x="6595324" y="829362"/>
                  <a:pt x="6634975" y="1041516"/>
                </a:cubicBezTo>
                <a:cubicBezTo>
                  <a:pt x="6674626" y="1253670"/>
                  <a:pt x="6591149" y="1296539"/>
                  <a:pt x="6634975" y="1551194"/>
                </a:cubicBezTo>
                <a:cubicBezTo>
                  <a:pt x="6678801" y="1805849"/>
                  <a:pt x="6589598" y="2030620"/>
                  <a:pt x="6634975" y="2215991"/>
                </a:cubicBezTo>
                <a:cubicBezTo>
                  <a:pt x="6479262" y="2253953"/>
                  <a:pt x="6442181" y="2199465"/>
                  <a:pt x="6281110" y="2215991"/>
                </a:cubicBezTo>
                <a:cubicBezTo>
                  <a:pt x="6120039" y="2232517"/>
                  <a:pt x="5878284" y="2210119"/>
                  <a:pt x="5661845" y="2215991"/>
                </a:cubicBezTo>
                <a:cubicBezTo>
                  <a:pt x="5445407" y="2221863"/>
                  <a:pt x="5209365" y="2180851"/>
                  <a:pt x="5042581" y="2215991"/>
                </a:cubicBezTo>
                <a:cubicBezTo>
                  <a:pt x="4875797" y="2251131"/>
                  <a:pt x="4664308" y="2202845"/>
                  <a:pt x="4556016" y="2215991"/>
                </a:cubicBezTo>
                <a:cubicBezTo>
                  <a:pt x="4447724" y="2229137"/>
                  <a:pt x="4289453" y="2203977"/>
                  <a:pt x="4202151" y="2215991"/>
                </a:cubicBezTo>
                <a:cubicBezTo>
                  <a:pt x="4114850" y="2228005"/>
                  <a:pt x="3888317" y="2182143"/>
                  <a:pt x="3715586" y="2215991"/>
                </a:cubicBezTo>
                <a:cubicBezTo>
                  <a:pt x="3542855" y="2249839"/>
                  <a:pt x="3362422" y="2197536"/>
                  <a:pt x="3096322" y="2215991"/>
                </a:cubicBezTo>
                <a:cubicBezTo>
                  <a:pt x="2830222" y="2234446"/>
                  <a:pt x="2744062" y="2144311"/>
                  <a:pt x="2410708" y="2215991"/>
                </a:cubicBezTo>
                <a:cubicBezTo>
                  <a:pt x="2077354" y="2287671"/>
                  <a:pt x="2048636" y="2151320"/>
                  <a:pt x="1857793" y="2215991"/>
                </a:cubicBezTo>
                <a:cubicBezTo>
                  <a:pt x="1666951" y="2280662"/>
                  <a:pt x="1560779" y="2194814"/>
                  <a:pt x="1437578" y="2215991"/>
                </a:cubicBezTo>
                <a:cubicBezTo>
                  <a:pt x="1314377" y="2237168"/>
                  <a:pt x="1186415" y="2213094"/>
                  <a:pt x="951013" y="2215991"/>
                </a:cubicBezTo>
                <a:cubicBezTo>
                  <a:pt x="715612" y="2218888"/>
                  <a:pt x="340258" y="2146515"/>
                  <a:pt x="0" y="2215991"/>
                </a:cubicBezTo>
                <a:cubicBezTo>
                  <a:pt x="-44510" y="2047785"/>
                  <a:pt x="36811" y="1880424"/>
                  <a:pt x="0" y="1639833"/>
                </a:cubicBezTo>
                <a:cubicBezTo>
                  <a:pt x="-36811" y="1399242"/>
                  <a:pt x="33187" y="1270960"/>
                  <a:pt x="0" y="1130155"/>
                </a:cubicBezTo>
                <a:cubicBezTo>
                  <a:pt x="-33187" y="989350"/>
                  <a:pt x="32845" y="802619"/>
                  <a:pt x="0" y="531838"/>
                </a:cubicBezTo>
                <a:cubicBezTo>
                  <a:pt x="-32845" y="261057"/>
                  <a:pt x="39059" y="139827"/>
                  <a:pt x="0" y="0"/>
                </a:cubicBezTo>
                <a:close/>
              </a:path>
              <a:path w="6634975" h="2215991" extrusionOk="0">
                <a:moveTo>
                  <a:pt x="0" y="0"/>
                </a:moveTo>
                <a:cubicBezTo>
                  <a:pt x="164048" y="-24167"/>
                  <a:pt x="265555" y="11864"/>
                  <a:pt x="420215" y="0"/>
                </a:cubicBezTo>
                <a:cubicBezTo>
                  <a:pt x="574875" y="-11864"/>
                  <a:pt x="649506" y="15393"/>
                  <a:pt x="840430" y="0"/>
                </a:cubicBezTo>
                <a:cubicBezTo>
                  <a:pt x="1031355" y="-15393"/>
                  <a:pt x="1318880" y="12637"/>
                  <a:pt x="1459694" y="0"/>
                </a:cubicBezTo>
                <a:cubicBezTo>
                  <a:pt x="1600508" y="-12637"/>
                  <a:pt x="1799008" y="14111"/>
                  <a:pt x="2012609" y="0"/>
                </a:cubicBezTo>
                <a:cubicBezTo>
                  <a:pt x="2226210" y="-14111"/>
                  <a:pt x="2352768" y="12347"/>
                  <a:pt x="2631873" y="0"/>
                </a:cubicBezTo>
                <a:cubicBezTo>
                  <a:pt x="2910978" y="-12347"/>
                  <a:pt x="2888709" y="47941"/>
                  <a:pt x="3052088" y="0"/>
                </a:cubicBezTo>
                <a:cubicBezTo>
                  <a:pt x="3215467" y="-47941"/>
                  <a:pt x="3469655" y="44288"/>
                  <a:pt x="3671353" y="0"/>
                </a:cubicBezTo>
                <a:cubicBezTo>
                  <a:pt x="3873051" y="-44288"/>
                  <a:pt x="3901612" y="4736"/>
                  <a:pt x="4091568" y="0"/>
                </a:cubicBezTo>
                <a:cubicBezTo>
                  <a:pt x="4281524" y="-4736"/>
                  <a:pt x="4544406" y="32504"/>
                  <a:pt x="4710832" y="0"/>
                </a:cubicBezTo>
                <a:cubicBezTo>
                  <a:pt x="4877258" y="-32504"/>
                  <a:pt x="4961243" y="38320"/>
                  <a:pt x="5131047" y="0"/>
                </a:cubicBezTo>
                <a:cubicBezTo>
                  <a:pt x="5300851" y="-38320"/>
                  <a:pt x="5399697" y="28481"/>
                  <a:pt x="5484913" y="0"/>
                </a:cubicBezTo>
                <a:cubicBezTo>
                  <a:pt x="5570129" y="-28481"/>
                  <a:pt x="6099232" y="10131"/>
                  <a:pt x="6634975" y="0"/>
                </a:cubicBezTo>
                <a:cubicBezTo>
                  <a:pt x="6663080" y="202407"/>
                  <a:pt x="6619918" y="307591"/>
                  <a:pt x="6634975" y="487518"/>
                </a:cubicBezTo>
                <a:cubicBezTo>
                  <a:pt x="6650032" y="667445"/>
                  <a:pt x="6572877" y="957549"/>
                  <a:pt x="6634975" y="1085836"/>
                </a:cubicBezTo>
                <a:cubicBezTo>
                  <a:pt x="6697073" y="1214123"/>
                  <a:pt x="6605867" y="1461686"/>
                  <a:pt x="6634975" y="1573354"/>
                </a:cubicBezTo>
                <a:cubicBezTo>
                  <a:pt x="6664083" y="1685022"/>
                  <a:pt x="6586368" y="1897194"/>
                  <a:pt x="6634975" y="2215991"/>
                </a:cubicBezTo>
                <a:cubicBezTo>
                  <a:pt x="6322084" y="2269851"/>
                  <a:pt x="6128966" y="2135147"/>
                  <a:pt x="5949361" y="2215991"/>
                </a:cubicBezTo>
                <a:cubicBezTo>
                  <a:pt x="5769756" y="2296835"/>
                  <a:pt x="5583266" y="2153844"/>
                  <a:pt x="5396446" y="2215991"/>
                </a:cubicBezTo>
                <a:cubicBezTo>
                  <a:pt x="5209626" y="2278138"/>
                  <a:pt x="5098638" y="2175013"/>
                  <a:pt x="4843532" y="2215991"/>
                </a:cubicBezTo>
                <a:cubicBezTo>
                  <a:pt x="4588426" y="2256969"/>
                  <a:pt x="4471908" y="2187212"/>
                  <a:pt x="4356967" y="2215991"/>
                </a:cubicBezTo>
                <a:cubicBezTo>
                  <a:pt x="4242026" y="2244770"/>
                  <a:pt x="4059676" y="2153004"/>
                  <a:pt x="3804052" y="2215991"/>
                </a:cubicBezTo>
                <a:cubicBezTo>
                  <a:pt x="3548429" y="2278978"/>
                  <a:pt x="3450081" y="2202068"/>
                  <a:pt x="3317488" y="2215991"/>
                </a:cubicBezTo>
                <a:cubicBezTo>
                  <a:pt x="3184895" y="2229914"/>
                  <a:pt x="3009288" y="2187319"/>
                  <a:pt x="2764573" y="2215991"/>
                </a:cubicBezTo>
                <a:cubicBezTo>
                  <a:pt x="2519859" y="2244663"/>
                  <a:pt x="2411428" y="2141987"/>
                  <a:pt x="2145309" y="2215991"/>
                </a:cubicBezTo>
                <a:cubicBezTo>
                  <a:pt x="1879190" y="2289995"/>
                  <a:pt x="1767455" y="2154089"/>
                  <a:pt x="1459695" y="2215991"/>
                </a:cubicBezTo>
                <a:cubicBezTo>
                  <a:pt x="1151935" y="2277893"/>
                  <a:pt x="1126581" y="2211457"/>
                  <a:pt x="840430" y="2215991"/>
                </a:cubicBezTo>
                <a:cubicBezTo>
                  <a:pt x="554280" y="2220525"/>
                  <a:pt x="182291" y="2207975"/>
                  <a:pt x="0" y="2215991"/>
                </a:cubicBezTo>
                <a:cubicBezTo>
                  <a:pt x="-27113" y="2048250"/>
                  <a:pt x="5624" y="1825397"/>
                  <a:pt x="0" y="1639833"/>
                </a:cubicBezTo>
                <a:cubicBezTo>
                  <a:pt x="-5624" y="1454269"/>
                  <a:pt x="57435" y="1353866"/>
                  <a:pt x="0" y="1152315"/>
                </a:cubicBezTo>
                <a:cubicBezTo>
                  <a:pt x="-57435" y="950764"/>
                  <a:pt x="17844" y="773749"/>
                  <a:pt x="0" y="553998"/>
                </a:cubicBezTo>
                <a:cubicBezTo>
                  <a:pt x="-17844" y="334247"/>
                  <a:pt x="16335" y="179422"/>
                  <a:pt x="0" y="0"/>
                </a:cubicBezTo>
                <a:close/>
              </a:path>
            </a:pathLst>
          </a:custGeom>
          <a:noFill/>
          <a:ln w="3810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l" rtl="0">
              <a:lnSpc>
                <a:spcPct val="115000"/>
              </a:lnSpc>
              <a:spcBef>
                <a:spcPts val="0"/>
              </a:spcBef>
              <a:spcAft>
                <a:spcPts val="0"/>
              </a:spcAft>
              <a:buClr>
                <a:srgbClr val="002060"/>
              </a:buClr>
              <a:buSzPts val="1000"/>
              <a:buFont typeface="Noto Sans Symbols"/>
              <a:buChar char="∙"/>
            </a:pPr>
            <a:r>
              <a:rPr lang="en-US" sz="2000" b="0" i="0" u="none" strike="noStrike" cap="none">
                <a:solidFill>
                  <a:srgbClr val="002060"/>
                </a:solidFill>
                <a:latin typeface="Arial"/>
                <a:ea typeface="Arial"/>
                <a:cs typeface="Arial"/>
                <a:sym typeface="Arial"/>
              </a:rPr>
              <a:t>It’s okay to read books again or even read books that seem “too easy”. They can even read a magazine. Any reading is better than no reading at all! Re-reading and “easy” reading helps with FLUENCY (speed, expression, phrasing)</a:t>
            </a:r>
            <a:endParaRPr sz="1800" b="0" i="0" u="none" strike="noStrike" cap="none">
              <a:solidFill>
                <a:srgbClr val="002060"/>
              </a:solidFill>
              <a:latin typeface="Arial"/>
              <a:ea typeface="Arial"/>
              <a:cs typeface="Arial"/>
              <a:sym typeface="Arial"/>
            </a:endParaRPr>
          </a:p>
        </p:txBody>
      </p:sp>
    </p:spTree>
  </p:cSld>
  <p:clrMapOvr>
    <a:masterClrMapping/>
  </p:clrMapOvr>
  <p:transition>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8"/>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rgbClr val="002060"/>
              </a:buClr>
              <a:buSzPts val="4800"/>
              <a:buFont typeface="Arial"/>
              <a:buNone/>
            </a:pPr>
            <a:r>
              <a:rPr lang="en-US" sz="4800">
                <a:solidFill>
                  <a:srgbClr val="002060"/>
                </a:solidFill>
              </a:rPr>
              <a:t>Helpful Resources</a:t>
            </a:r>
            <a:endParaRPr/>
          </a:p>
        </p:txBody>
      </p:sp>
      <p:graphicFrame>
        <p:nvGraphicFramePr>
          <p:cNvPr id="168" name="Google Shape;168;p8"/>
          <p:cNvGraphicFramePr/>
          <p:nvPr/>
        </p:nvGraphicFramePr>
        <p:xfrm>
          <a:off x="456441" y="1484695"/>
          <a:ext cx="11277600" cy="5373300"/>
        </p:xfrm>
        <a:graphic>
          <a:graphicData uri="http://schemas.openxmlformats.org/drawingml/2006/table">
            <a:tbl>
              <a:tblPr firstRow="1" firstCol="1" bandRow="1">
                <a:noFill/>
                <a:tableStyleId>{6FCDE3BA-49F7-4B7D-BD0B-21972D3D1A38}</a:tableStyleId>
              </a:tblPr>
              <a:tblGrid>
                <a:gridCol w="11277600"/>
              </a:tblGrid>
              <a:tr h="5373300">
                <a:tc>
                  <a:txBody>
                    <a:bodyPr/>
                    <a:lstStyle/>
                    <a:p>
                      <a:pPr marL="0" marR="0" lvl="0" indent="0" algn="l" rtl="0">
                        <a:lnSpc>
                          <a:spcPct val="115000"/>
                        </a:lnSpc>
                        <a:spcBef>
                          <a:spcPts val="0"/>
                        </a:spcBef>
                        <a:spcAft>
                          <a:spcPts val="0"/>
                        </a:spcAft>
                        <a:buClr>
                          <a:srgbClr val="000000"/>
                        </a:buClr>
                        <a:buSzPts val="1000"/>
                        <a:buFont typeface="Arial"/>
                        <a:buNone/>
                      </a:pPr>
                      <a:r>
                        <a:rPr lang="en-US" sz="1000" b="0" u="none" strike="noStrike" cap="none">
                          <a:solidFill>
                            <a:schemeClr val="dk2"/>
                          </a:solidFill>
                          <a:latin typeface="Arial"/>
                          <a:ea typeface="Arial"/>
                          <a:cs typeface="Arial"/>
                          <a:sym typeface="Arial"/>
                        </a:rPr>
                        <a:t> </a:t>
                      </a:r>
                      <a:endParaRPr sz="1600" b="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u="none" strike="noStrike" cap="none">
                          <a:solidFill>
                            <a:schemeClr val="dk2"/>
                          </a:solidFill>
                          <a:latin typeface="Arial"/>
                          <a:ea typeface="Arial"/>
                          <a:cs typeface="Arial"/>
                          <a:sym typeface="Arial"/>
                        </a:rPr>
                        <a:t>Scholastic Book Wizard -</a:t>
                      </a:r>
                      <a:r>
                        <a:rPr lang="en-US" sz="1100" b="0" u="none" strike="noStrike" cap="none">
                          <a:solidFill>
                            <a:schemeClr val="dk2"/>
                          </a:solidFill>
                          <a:latin typeface="Arial"/>
                          <a:ea typeface="Arial"/>
                          <a:cs typeface="Arial"/>
                          <a:sym typeface="Arial"/>
                        </a:rPr>
                        <a:t> </a:t>
                      </a:r>
                      <a:r>
                        <a:rPr lang="en-US" sz="2000" b="0" u="sng" strike="noStrike" cap="none">
                          <a:solidFill>
                            <a:schemeClr val="dk2"/>
                          </a:solidFill>
                          <a:latin typeface="Arial"/>
                          <a:ea typeface="Arial"/>
                          <a:cs typeface="Arial"/>
                          <a:sym typeface="Arial"/>
                          <a:hlinkClick r:id="rId3"/>
                        </a:rPr>
                        <a:t>https://www.scholastic.com/teachers/bookwizard/</a:t>
                      </a:r>
                      <a:endParaRPr sz="2000" b="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u="none" strike="noStrike" cap="none">
                          <a:solidFill>
                            <a:schemeClr val="dk2"/>
                          </a:solidFill>
                          <a:latin typeface="Arial"/>
                          <a:ea typeface="Arial"/>
                          <a:cs typeface="Arial"/>
                          <a:sym typeface="Arial"/>
                        </a:rPr>
                        <a:t>Search for books by subject, grade level, genre or reading level.</a:t>
                      </a:r>
                      <a:endParaRPr sz="1400" u="none" strike="noStrike" cap="none"/>
                    </a:p>
                    <a:p>
                      <a:pPr marL="0" marR="0" lvl="0" indent="0" algn="l" rtl="0">
                        <a:lnSpc>
                          <a:spcPct val="100000"/>
                        </a:lnSpc>
                        <a:spcBef>
                          <a:spcPts val="0"/>
                        </a:spcBef>
                        <a:spcAft>
                          <a:spcPts val="0"/>
                        </a:spcAft>
                        <a:buClr>
                          <a:srgbClr val="000000"/>
                        </a:buClr>
                        <a:buSzPts val="2400"/>
                        <a:buFont typeface="Arial"/>
                        <a:buNone/>
                      </a:pPr>
                      <a:r>
                        <a:rPr lang="en-US" sz="2400" b="0" u="none" strike="noStrike" cap="none">
                          <a:solidFill>
                            <a:schemeClr val="dk2"/>
                          </a:solidFill>
                          <a:latin typeface="Arial"/>
                          <a:ea typeface="Arial"/>
                          <a:cs typeface="Arial"/>
                          <a:sym typeface="Arial"/>
                        </a:rPr>
                        <a:t> </a:t>
                      </a:r>
                      <a:endParaRPr sz="1600" b="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u="none" strike="noStrike" cap="none">
                          <a:solidFill>
                            <a:schemeClr val="dk2"/>
                          </a:solidFill>
                          <a:latin typeface="Arial"/>
                          <a:ea typeface="Arial"/>
                          <a:cs typeface="Arial"/>
                          <a:sym typeface="Arial"/>
                        </a:rPr>
                        <a:t>Overdrive App &amp; RB Digital App &amp; Website -</a:t>
                      </a:r>
                      <a:r>
                        <a:rPr lang="en-US" sz="1600" b="0" u="none" strike="noStrike" cap="none">
                          <a:solidFill>
                            <a:schemeClr val="dk2"/>
                          </a:solidFill>
                          <a:latin typeface="Arial"/>
                          <a:ea typeface="Arial"/>
                          <a:cs typeface="Arial"/>
                          <a:sym typeface="Arial"/>
                        </a:rPr>
                        <a:t> Check out books from local libraries using your phone or tablet.  </a:t>
                      </a:r>
                      <a:r>
                        <a:rPr lang="en-US" sz="2000" b="0" u="sng" strike="noStrike" cap="none">
                          <a:solidFill>
                            <a:schemeClr val="dk2"/>
                          </a:solidFill>
                          <a:latin typeface="Arial"/>
                          <a:ea typeface="Arial"/>
                          <a:cs typeface="Arial"/>
                          <a:sym typeface="Arial"/>
                          <a:hlinkClick r:id="rId4"/>
                        </a:rPr>
                        <a:t>http://heritageva.oneclickdigital.com/</a:t>
                      </a:r>
                      <a:endParaRPr sz="2000" b="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u="none" strike="noStrike" cap="none">
                          <a:solidFill>
                            <a:schemeClr val="dk2"/>
                          </a:solidFill>
                          <a:latin typeface="Arial"/>
                          <a:ea typeface="Arial"/>
                          <a:cs typeface="Arial"/>
                          <a:sym typeface="Arial"/>
                        </a:rPr>
                        <a:t>ABCYa -</a:t>
                      </a:r>
                      <a:r>
                        <a:rPr lang="en-US" sz="4000" b="0" u="none" strike="noStrike" cap="none">
                          <a:solidFill>
                            <a:schemeClr val="dk2"/>
                          </a:solidFill>
                          <a:latin typeface="Arial"/>
                          <a:ea typeface="Arial"/>
                          <a:cs typeface="Arial"/>
                          <a:sym typeface="Arial"/>
                        </a:rPr>
                        <a:t> </a:t>
                      </a:r>
                      <a:r>
                        <a:rPr lang="en-US" sz="2000" b="0" u="sng" strike="noStrike" cap="none">
                          <a:solidFill>
                            <a:schemeClr val="dk2"/>
                          </a:solidFill>
                          <a:latin typeface="Arial"/>
                          <a:ea typeface="Arial"/>
                          <a:cs typeface="Arial"/>
                          <a:sym typeface="Arial"/>
                          <a:hlinkClick r:id="rId5"/>
                        </a:rPr>
                        <a:t>http://www.abcya.com/</a:t>
                      </a:r>
                      <a:endParaRPr sz="2000" b="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u="none" strike="noStrike" cap="none">
                          <a:solidFill>
                            <a:schemeClr val="dk2"/>
                          </a:solidFill>
                          <a:latin typeface="Arial"/>
                          <a:ea typeface="Arial"/>
                          <a:cs typeface="Arial"/>
                          <a:sym typeface="Arial"/>
                        </a:rPr>
                        <a:t> </a:t>
                      </a:r>
                      <a:endParaRPr sz="1600" b="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u="none" strike="noStrike" cap="none">
                          <a:solidFill>
                            <a:schemeClr val="dk2"/>
                          </a:solidFill>
                          <a:latin typeface="Arial"/>
                          <a:ea typeface="Arial"/>
                          <a:cs typeface="Arial"/>
                          <a:sym typeface="Arial"/>
                        </a:rPr>
                        <a:t>Starfall -</a:t>
                      </a:r>
                      <a:r>
                        <a:rPr lang="en-US" sz="1100" b="0" u="none" strike="noStrike" cap="none">
                          <a:solidFill>
                            <a:schemeClr val="dk2"/>
                          </a:solidFill>
                          <a:latin typeface="Arial"/>
                          <a:ea typeface="Arial"/>
                          <a:cs typeface="Arial"/>
                          <a:sym typeface="Arial"/>
                        </a:rPr>
                        <a:t> </a:t>
                      </a:r>
                      <a:r>
                        <a:rPr lang="en-US" sz="2000" b="0" u="sng" strike="noStrike" cap="none">
                          <a:solidFill>
                            <a:schemeClr val="dk2"/>
                          </a:solidFill>
                          <a:latin typeface="Arial"/>
                          <a:ea typeface="Arial"/>
                          <a:cs typeface="Arial"/>
                          <a:sym typeface="Arial"/>
                          <a:hlinkClick r:id="rId6"/>
                        </a:rPr>
                        <a:t>http://www.starfall.com/</a:t>
                      </a:r>
                      <a:endParaRPr sz="2000" b="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u="none" strike="noStrike" cap="none">
                          <a:solidFill>
                            <a:schemeClr val="dk2"/>
                          </a:solidFill>
                          <a:latin typeface="Arial"/>
                          <a:ea typeface="Arial"/>
                          <a:cs typeface="Arial"/>
                          <a:sym typeface="Arial"/>
                        </a:rPr>
                        <a:t> </a:t>
                      </a:r>
                      <a:endParaRPr sz="1600" b="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u="none" strike="noStrike" cap="none">
                          <a:solidFill>
                            <a:schemeClr val="dk2"/>
                          </a:solidFill>
                          <a:latin typeface="Arial"/>
                          <a:ea typeface="Arial"/>
                          <a:cs typeface="Arial"/>
                          <a:sym typeface="Arial"/>
                        </a:rPr>
                        <a:t>Education World - </a:t>
                      </a:r>
                      <a:r>
                        <a:rPr lang="en-US" sz="2000" b="0" u="sng" strike="noStrike" cap="none">
                          <a:solidFill>
                            <a:schemeClr val="dk2"/>
                          </a:solidFill>
                          <a:latin typeface="Arial"/>
                          <a:ea typeface="Arial"/>
                          <a:cs typeface="Arial"/>
                          <a:sym typeface="Arial"/>
                          <a:hlinkClick r:id="rId7"/>
                        </a:rPr>
                        <a:t>https://www.educationworld.com/a_tech/archives/readingmachine.shtml</a:t>
                      </a:r>
                      <a:r>
                        <a:rPr lang="en-US" sz="2000" b="0" u="sng" strike="noStrike" cap="none">
                          <a:solidFill>
                            <a:schemeClr val="dk2"/>
                          </a:solidFill>
                          <a:latin typeface="Arial"/>
                          <a:ea typeface="Arial"/>
                          <a:cs typeface="Arial"/>
                          <a:sym typeface="Arial"/>
                        </a:rPr>
                        <a:t> - </a:t>
                      </a:r>
                      <a:r>
                        <a:rPr lang="en-US" sz="2000" b="0" u="none" strike="noStrike" cap="none">
                          <a:solidFill>
                            <a:schemeClr val="dk2"/>
                          </a:solidFill>
                          <a:latin typeface="Arial"/>
                          <a:ea typeface="Arial"/>
                          <a:cs typeface="Arial"/>
                          <a:sym typeface="Arial"/>
                        </a:rPr>
                        <a:t>Reading Games by Grade Level</a:t>
                      </a:r>
                      <a:endParaRPr sz="1600" b="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u="none" strike="noStrike" cap="none">
                          <a:solidFill>
                            <a:schemeClr val="dk2"/>
                          </a:solidFill>
                          <a:latin typeface="Arial"/>
                          <a:ea typeface="Arial"/>
                          <a:cs typeface="Arial"/>
                          <a:sym typeface="Arial"/>
                        </a:rPr>
                        <a:t> </a:t>
                      </a:r>
                      <a:endParaRPr sz="1600" b="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u="none" strike="noStrike" cap="none">
                          <a:solidFill>
                            <a:schemeClr val="dk2"/>
                          </a:solidFill>
                          <a:latin typeface="Arial"/>
                          <a:ea typeface="Arial"/>
                          <a:cs typeface="Arial"/>
                          <a:sym typeface="Arial"/>
                        </a:rPr>
                        <a:t>Reading Rockets -</a:t>
                      </a:r>
                      <a:r>
                        <a:rPr lang="en-US" sz="1100" b="0" u="none" strike="noStrike" cap="none">
                          <a:solidFill>
                            <a:schemeClr val="dk2"/>
                          </a:solidFill>
                          <a:latin typeface="Arial"/>
                          <a:ea typeface="Arial"/>
                          <a:cs typeface="Arial"/>
                          <a:sym typeface="Arial"/>
                        </a:rPr>
                        <a:t> </a:t>
                      </a:r>
                      <a:r>
                        <a:rPr lang="en-US" sz="1600" b="0" u="none" strike="noStrike" cap="none">
                          <a:solidFill>
                            <a:schemeClr val="dk2"/>
                          </a:solidFill>
                          <a:latin typeface="Arial"/>
                          <a:ea typeface="Arial"/>
                          <a:cs typeface="Arial"/>
                          <a:sym typeface="Arial"/>
                        </a:rPr>
                        <a:t>Parent resources to help their child with reading.  </a:t>
                      </a:r>
                      <a:r>
                        <a:rPr lang="en-US" sz="2000" b="0" u="sng" strike="noStrike" cap="none">
                          <a:solidFill>
                            <a:schemeClr val="dk2"/>
                          </a:solidFill>
                          <a:latin typeface="Arial"/>
                          <a:ea typeface="Arial"/>
                          <a:cs typeface="Arial"/>
                          <a:sym typeface="Arial"/>
                          <a:hlinkClick r:id="rId8"/>
                        </a:rPr>
                        <a:t>http://www.readingrockets.org/</a:t>
                      </a:r>
                      <a:r>
                        <a:rPr lang="en-US" sz="1600" b="0" u="none" strike="noStrike" cap="none">
                          <a:solidFill>
                            <a:schemeClr val="dk2"/>
                          </a:solidFill>
                          <a:latin typeface="Arial"/>
                          <a:ea typeface="Arial"/>
                          <a:cs typeface="Arial"/>
                          <a:sym typeface="Arial"/>
                        </a:rPr>
                        <a:t> </a:t>
                      </a:r>
                      <a:endParaRPr sz="2000" b="0"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US" sz="1600" b="0" u="none" strike="noStrike" cap="none">
                          <a:solidFill>
                            <a:schemeClr val="dk2"/>
                          </a:solidFill>
                          <a:latin typeface="Arial"/>
                          <a:ea typeface="Arial"/>
                          <a:cs typeface="Arial"/>
                          <a:sym typeface="Arial"/>
                        </a:rPr>
                        <a:t> </a:t>
                      </a:r>
                      <a:endParaRPr sz="1600" b="0" u="none" strike="noStrike" cap="none">
                        <a:solidFill>
                          <a:schemeClr val="dk2"/>
                        </a:solidFill>
                        <a:latin typeface="Arial"/>
                        <a:ea typeface="Arial"/>
                        <a:cs typeface="Arial"/>
                        <a:sym typeface="Arial"/>
                      </a:endParaRPr>
                    </a:p>
                  </a:txBody>
                  <a:tcPr marL="64725" marR="64725" marT="0" marB="0">
                    <a:solidFill>
                      <a:schemeClr val="lt1"/>
                    </a:solidFill>
                  </a:tcPr>
                </a:tc>
              </a:tr>
            </a:tbl>
          </a:graphicData>
        </a:graphic>
      </p:graphicFrame>
    </p:spTree>
  </p:cSld>
  <p:clrMapOvr>
    <a:masterClrMapping/>
  </p:clrMapOvr>
  <p:transition>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rgbClr val="002060"/>
              </a:buClr>
              <a:buSzPts val="4320"/>
              <a:buFont typeface="Arial"/>
              <a:buNone/>
            </a:pPr>
            <a:r>
              <a:rPr lang="en-US" sz="4320">
                <a:solidFill>
                  <a:srgbClr val="002060"/>
                </a:solidFill>
              </a:rPr>
              <a:t>Events</a:t>
            </a:r>
            <a:endParaRPr/>
          </a:p>
        </p:txBody>
      </p:sp>
      <p:sp>
        <p:nvSpPr>
          <p:cNvPr id="174" name="Google Shape;174;p9"/>
          <p:cNvSpPr txBox="1">
            <a:spLocks noGrp="1"/>
          </p:cNvSpPr>
          <p:nvPr>
            <p:ph type="body" idx="1"/>
          </p:nvPr>
        </p:nvSpPr>
        <p:spPr>
          <a:xfrm>
            <a:off x="1104900" y="1600199"/>
            <a:ext cx="9982200" cy="4867507"/>
          </a:xfrm>
          <a:prstGeom prst="rect">
            <a:avLst/>
          </a:prstGeom>
          <a:noFill/>
          <a:ln>
            <a:noFill/>
          </a:ln>
        </p:spPr>
        <p:txBody>
          <a:bodyPr spcFirstLastPara="1" wrap="square" lIns="0" tIns="45700" rIns="0" bIns="45700" anchor="t" anchorCtr="0">
            <a:normAutofit/>
          </a:bodyPr>
          <a:lstStyle/>
          <a:p>
            <a:pPr marL="0" lvl="0" indent="0" algn="l" rtl="0">
              <a:lnSpc>
                <a:spcPct val="80000"/>
              </a:lnSpc>
              <a:spcBef>
                <a:spcPts val="0"/>
              </a:spcBef>
              <a:spcAft>
                <a:spcPts val="0"/>
              </a:spcAft>
              <a:buClr>
                <a:srgbClr val="002060"/>
              </a:buClr>
              <a:buSzPts val="2400"/>
              <a:buNone/>
            </a:pPr>
            <a:r>
              <a:rPr lang="en-US" sz="2400" b="1">
                <a:solidFill>
                  <a:srgbClr val="002060"/>
                </a:solidFill>
                <a:latin typeface="Arial"/>
                <a:ea typeface="Arial"/>
                <a:cs typeface="Arial"/>
                <a:sym typeface="Arial"/>
              </a:rPr>
              <a:t>FALL</a:t>
            </a:r>
            <a:endParaRPr sz="2400" b="1">
              <a:solidFill>
                <a:srgbClr val="002060"/>
              </a:solidFill>
              <a:latin typeface="Arial"/>
              <a:ea typeface="Arial"/>
              <a:cs typeface="Arial"/>
              <a:sym typeface="Arial"/>
            </a:endParaRPr>
          </a:p>
          <a:p>
            <a:pPr marL="0" lvl="0" indent="0" algn="l" rtl="0">
              <a:lnSpc>
                <a:spcPct val="80000"/>
              </a:lnSpc>
              <a:spcBef>
                <a:spcPts val="0"/>
              </a:spcBef>
              <a:spcAft>
                <a:spcPts val="0"/>
              </a:spcAft>
              <a:buClr>
                <a:srgbClr val="002060"/>
              </a:buClr>
              <a:buSzPts val="2400"/>
              <a:buNone/>
            </a:pPr>
            <a:endParaRPr sz="2400" b="1">
              <a:solidFill>
                <a:srgbClr val="002060"/>
              </a:solidFill>
            </a:endParaRPr>
          </a:p>
          <a:p>
            <a:pPr marL="457200" lvl="0" indent="-381000" algn="l" rtl="0">
              <a:lnSpc>
                <a:spcPct val="80000"/>
              </a:lnSpc>
              <a:spcBef>
                <a:spcPts val="0"/>
              </a:spcBef>
              <a:spcAft>
                <a:spcPts val="0"/>
              </a:spcAft>
              <a:buClr>
                <a:srgbClr val="002060"/>
              </a:buClr>
              <a:buSzPts val="2400"/>
              <a:buChar char="❖"/>
            </a:pPr>
            <a:r>
              <a:rPr lang="en-US" sz="2400" b="1">
                <a:solidFill>
                  <a:srgbClr val="002060"/>
                </a:solidFill>
              </a:rPr>
              <a:t>Back to School Night- parents came and got information and resources about Title 1.</a:t>
            </a:r>
            <a:endParaRPr sz="2400" b="1">
              <a:solidFill>
                <a:srgbClr val="002060"/>
              </a:solidFill>
            </a:endParaRPr>
          </a:p>
          <a:p>
            <a:pPr marL="457200" lvl="0" indent="0" algn="l" rtl="0">
              <a:lnSpc>
                <a:spcPct val="80000"/>
              </a:lnSpc>
              <a:spcBef>
                <a:spcPts val="0"/>
              </a:spcBef>
              <a:spcAft>
                <a:spcPts val="0"/>
              </a:spcAft>
              <a:buNone/>
            </a:pPr>
            <a:endParaRPr sz="2400" b="1">
              <a:solidFill>
                <a:srgbClr val="002060"/>
              </a:solidFill>
            </a:endParaRPr>
          </a:p>
          <a:p>
            <a:pPr marL="457200" lvl="0" indent="-381000" algn="l" rtl="0">
              <a:lnSpc>
                <a:spcPct val="80000"/>
              </a:lnSpc>
              <a:spcBef>
                <a:spcPts val="0"/>
              </a:spcBef>
              <a:spcAft>
                <a:spcPts val="0"/>
              </a:spcAft>
              <a:buClr>
                <a:srgbClr val="002060"/>
              </a:buClr>
              <a:buSzPts val="2400"/>
              <a:buChar char="❖"/>
            </a:pPr>
            <a:r>
              <a:rPr lang="en-US" sz="2400" b="1">
                <a:solidFill>
                  <a:srgbClr val="002060"/>
                </a:solidFill>
              </a:rPr>
              <a:t>Help Desk- Parents were given resources their child needed extra support in after conferencing with their child’s teacher.</a:t>
            </a:r>
            <a:endParaRPr sz="2400" b="1">
              <a:solidFill>
                <a:srgbClr val="002060"/>
              </a:solidFill>
            </a:endParaRPr>
          </a:p>
          <a:p>
            <a:pPr marL="0" lvl="0" indent="0" algn="l" rtl="0">
              <a:lnSpc>
                <a:spcPct val="80000"/>
              </a:lnSpc>
              <a:spcBef>
                <a:spcPts val="1800"/>
              </a:spcBef>
              <a:spcAft>
                <a:spcPts val="0"/>
              </a:spcAft>
              <a:buClr>
                <a:srgbClr val="002060"/>
              </a:buClr>
              <a:buSzPts val="2400"/>
              <a:buNone/>
            </a:pPr>
            <a:r>
              <a:rPr lang="en-US" sz="2400" b="1">
                <a:solidFill>
                  <a:srgbClr val="002060"/>
                </a:solidFill>
                <a:latin typeface="Arial"/>
                <a:ea typeface="Arial"/>
                <a:cs typeface="Arial"/>
                <a:sym typeface="Arial"/>
              </a:rPr>
              <a:t>WINTER</a:t>
            </a:r>
            <a:endParaRPr sz="2400" b="1">
              <a:solidFill>
                <a:srgbClr val="002060"/>
              </a:solidFill>
              <a:latin typeface="Arial"/>
              <a:ea typeface="Arial"/>
              <a:cs typeface="Arial"/>
              <a:sym typeface="Arial"/>
            </a:endParaRPr>
          </a:p>
          <a:p>
            <a:pPr marL="457200" lvl="0" indent="-381000" algn="l" rtl="0">
              <a:lnSpc>
                <a:spcPct val="80000"/>
              </a:lnSpc>
              <a:spcBef>
                <a:spcPts val="1800"/>
              </a:spcBef>
              <a:spcAft>
                <a:spcPts val="0"/>
              </a:spcAft>
              <a:buClr>
                <a:srgbClr val="002060"/>
              </a:buClr>
              <a:buSzPts val="2400"/>
              <a:buChar char="❖"/>
            </a:pPr>
            <a:r>
              <a:rPr lang="en-US" sz="2400" b="1">
                <a:solidFill>
                  <a:srgbClr val="002060"/>
                </a:solidFill>
              </a:rPr>
              <a:t>One Book, One School- Look for information to come.</a:t>
            </a:r>
            <a:endParaRPr sz="2400" b="1">
              <a:solidFill>
                <a:srgbClr val="002060"/>
              </a:solidFill>
            </a:endParaRPr>
          </a:p>
          <a:p>
            <a:pPr marL="0" lvl="0" indent="0" algn="l" rtl="0">
              <a:lnSpc>
                <a:spcPct val="80000"/>
              </a:lnSpc>
              <a:spcBef>
                <a:spcPts val="1800"/>
              </a:spcBef>
              <a:spcAft>
                <a:spcPts val="0"/>
              </a:spcAft>
              <a:buNone/>
            </a:pPr>
            <a:endParaRPr sz="2400" b="1">
              <a:solidFill>
                <a:srgbClr val="002060"/>
              </a:solidFill>
            </a:endParaRPr>
          </a:p>
          <a:p>
            <a:pPr marL="0" lvl="0" indent="0" algn="l" rtl="0">
              <a:lnSpc>
                <a:spcPct val="80000"/>
              </a:lnSpc>
              <a:spcBef>
                <a:spcPts val="1800"/>
              </a:spcBef>
              <a:spcAft>
                <a:spcPts val="0"/>
              </a:spcAft>
              <a:buClr>
                <a:srgbClr val="002060"/>
              </a:buClr>
              <a:buSzPts val="2400"/>
              <a:buNone/>
            </a:pPr>
            <a:r>
              <a:rPr lang="en-US" sz="2400" b="1">
                <a:solidFill>
                  <a:srgbClr val="002060"/>
                </a:solidFill>
                <a:latin typeface="Arial"/>
                <a:ea typeface="Arial"/>
                <a:cs typeface="Arial"/>
                <a:sym typeface="Arial"/>
              </a:rPr>
              <a:t>SPRING</a:t>
            </a:r>
            <a:endParaRPr sz="2400" b="1">
              <a:solidFill>
                <a:srgbClr val="002060"/>
              </a:solidFill>
            </a:endParaRPr>
          </a:p>
          <a:p>
            <a:pPr marL="457200" lvl="0" indent="-381000" algn="l" rtl="0">
              <a:lnSpc>
                <a:spcPct val="80000"/>
              </a:lnSpc>
              <a:spcBef>
                <a:spcPts val="1800"/>
              </a:spcBef>
              <a:spcAft>
                <a:spcPts val="0"/>
              </a:spcAft>
              <a:buClr>
                <a:srgbClr val="002060"/>
              </a:buClr>
              <a:buSzPts val="2400"/>
              <a:buChar char="❖"/>
            </a:pPr>
            <a:r>
              <a:rPr lang="en-US" sz="2400" b="1">
                <a:solidFill>
                  <a:srgbClr val="002060"/>
                </a:solidFill>
              </a:rPr>
              <a:t>Bingo for Books</a:t>
            </a:r>
            <a:endParaRPr sz="2400" b="1">
              <a:solidFill>
                <a:srgbClr val="002060"/>
              </a:solidFill>
            </a:endParaRPr>
          </a:p>
        </p:txBody>
      </p:sp>
    </p:spTree>
  </p:cSld>
  <p:clrMapOvr>
    <a:masterClrMapping/>
  </p:clrMapOvr>
  <p:transition>
    <p:push/>
  </p:transition>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554</Words>
  <Application>Microsoft Office PowerPoint</Application>
  <PresentationFormat>Custom</PresentationFormat>
  <Paragraphs>79</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Academic Literature 16x9</vt:lpstr>
      <vt:lpstr>AN OVERVIEW OF TITLE I READING</vt:lpstr>
      <vt:lpstr>What is Title I?</vt:lpstr>
      <vt:lpstr>Title I Staff at NKES</vt:lpstr>
      <vt:lpstr>What Will it Look Like</vt:lpstr>
      <vt:lpstr>Title I Instruction</vt:lpstr>
      <vt:lpstr>Title I Instruction</vt:lpstr>
      <vt:lpstr>How Can You Help Your Child at Home?</vt:lpstr>
      <vt:lpstr>Helpful Resources</vt:lpstr>
      <vt:lpstr>Events</vt:lpstr>
      <vt:lpstr>Contact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TITLE I READING</dc:title>
  <dc:creator>Angela Sanders</dc:creator>
  <cp:lastModifiedBy>David.Baum</cp:lastModifiedBy>
  <cp:revision>2</cp:revision>
  <dcterms:created xsi:type="dcterms:W3CDTF">2019-09-07T17:31:18Z</dcterms:created>
  <dcterms:modified xsi:type="dcterms:W3CDTF">2020-01-31T21:07:19Z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